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42" userDrawn="1">
          <p15:clr>
            <a:srgbClr val="A4A3A4"/>
          </p15:clr>
        </p15:guide>
        <p15:guide id="2" orient="horz" pos="6271" userDrawn="1">
          <p15:clr>
            <a:srgbClr val="A4A3A4"/>
          </p15:clr>
        </p15:guide>
        <p15:guide id="3" pos="340" userDrawn="1">
          <p15:clr>
            <a:srgbClr val="A4A3A4"/>
          </p15:clr>
        </p15:guide>
        <p15:guide id="4" pos="3288" userDrawn="1">
          <p15:clr>
            <a:srgbClr val="A4A3A4"/>
          </p15:clr>
        </p15:guide>
        <p15:guide id="6" orient="horz" pos="1780" userDrawn="1">
          <p15:clr>
            <a:srgbClr val="A4A3A4"/>
          </p15:clr>
        </p15:guide>
        <p15:guide id="7" orient="horz" pos="124" userDrawn="1">
          <p15:clr>
            <a:srgbClr val="A4A3A4"/>
          </p15:clr>
        </p15:guide>
        <p15:guide id="9" orient="horz" pos="6611" userDrawn="1">
          <p15:clr>
            <a:srgbClr val="A4A3A4"/>
          </p15:clr>
        </p15:guide>
        <p15:guide id="10" pos="3402" userDrawn="1">
          <p15:clr>
            <a:srgbClr val="A4A3A4"/>
          </p15:clr>
        </p15:guide>
        <p15:guide id="11" pos="1247" userDrawn="1">
          <p15:clr>
            <a:srgbClr val="A4A3A4"/>
          </p15:clr>
        </p15:guide>
        <p15:guide id="12" orient="horz" pos="55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F3D"/>
    <a:srgbClr val="F1F3F5"/>
    <a:srgbClr val="E7E7E9"/>
    <a:srgbClr val="7B9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3090" y="-24"/>
      </p:cViewPr>
      <p:guideLst>
        <p:guide orient="horz" pos="442"/>
        <p:guide orient="horz" pos="6271"/>
        <p:guide orient="horz" pos="1780"/>
        <p:guide orient="horz" pos="124"/>
        <p:guide orient="horz" pos="6611"/>
        <p:guide orient="horz" pos="5590"/>
        <p:guide pos="340"/>
        <p:guide pos="3288"/>
        <p:guide pos="3402"/>
        <p:guide pos="1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5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7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0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70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50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11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90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97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80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91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54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E9612-072E-4035-B422-0C1105560772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A0EC2-3C13-4C4F-AE74-967D5DB7C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50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cszo@digital.gov.ru" TargetMode="External"/><Relationship Id="rId2" Type="http://schemas.openxmlformats.org/officeDocument/2006/relationships/hyperlink" Target="mailto:Petr.Petrov@rt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spd.wifi.rt.ru/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" name="Группа 700"/>
          <p:cNvGrpSpPr>
            <a:grpSpLocks noChangeAspect="1"/>
          </p:cNvGrpSpPr>
          <p:nvPr/>
        </p:nvGrpSpPr>
        <p:grpSpPr>
          <a:xfrm>
            <a:off x="457087" y="224205"/>
            <a:ext cx="2880000" cy="734173"/>
            <a:chOff x="582613" y="1947863"/>
            <a:chExt cx="3225801" cy="822325"/>
          </a:xfrm>
        </p:grpSpPr>
        <p:sp>
          <p:nvSpPr>
            <p:cNvPr id="697" name="Freeform 8"/>
            <p:cNvSpPr>
              <a:spLocks noEditPoints="1"/>
            </p:cNvSpPr>
            <p:nvPr/>
          </p:nvSpPr>
          <p:spPr bwMode="auto">
            <a:xfrm>
              <a:off x="1171576" y="2203450"/>
              <a:ext cx="2636838" cy="341313"/>
            </a:xfrm>
            <a:custGeom>
              <a:avLst/>
              <a:gdLst>
                <a:gd name="T0" fmla="*/ 25294 w 26759"/>
                <a:gd name="T1" fmla="*/ 2679 h 3470"/>
                <a:gd name="T2" fmla="*/ 23829 w 26759"/>
                <a:gd name="T3" fmla="*/ 991 h 3470"/>
                <a:gd name="T4" fmla="*/ 24411 w 26759"/>
                <a:gd name="T5" fmla="*/ 3397 h 3470"/>
                <a:gd name="T6" fmla="*/ 25056 w 26759"/>
                <a:gd name="T7" fmla="*/ 3397 h 3470"/>
                <a:gd name="T8" fmla="*/ 26177 w 26759"/>
                <a:gd name="T9" fmla="*/ 1874 h 3470"/>
                <a:gd name="T10" fmla="*/ 26759 w 26759"/>
                <a:gd name="T11" fmla="*/ 3397 h 3470"/>
                <a:gd name="T12" fmla="*/ 25958 w 26759"/>
                <a:gd name="T13" fmla="*/ 991 h 3470"/>
                <a:gd name="T14" fmla="*/ 23522 w 26759"/>
                <a:gd name="T15" fmla="*/ 2197 h 3470"/>
                <a:gd name="T16" fmla="*/ 20887 w 26759"/>
                <a:gd name="T17" fmla="*/ 2197 h 3470"/>
                <a:gd name="T18" fmla="*/ 22205 w 26759"/>
                <a:gd name="T19" fmla="*/ 2897 h 3470"/>
                <a:gd name="T20" fmla="*/ 22205 w 26759"/>
                <a:gd name="T21" fmla="*/ 1497 h 3470"/>
                <a:gd name="T22" fmla="*/ 22205 w 26759"/>
                <a:gd name="T23" fmla="*/ 2897 h 3470"/>
                <a:gd name="T24" fmla="*/ 9166 w 26759"/>
                <a:gd name="T25" fmla="*/ 1526 h 3470"/>
                <a:gd name="T26" fmla="*/ 9778 w 26759"/>
                <a:gd name="T27" fmla="*/ 3402 h 3470"/>
                <a:gd name="T28" fmla="*/ 10497 w 26759"/>
                <a:gd name="T29" fmla="*/ 1526 h 3470"/>
                <a:gd name="T30" fmla="*/ 8446 w 26759"/>
                <a:gd name="T31" fmla="*/ 991 h 3470"/>
                <a:gd name="T32" fmla="*/ 17209 w 26759"/>
                <a:gd name="T33" fmla="*/ 923 h 3470"/>
                <a:gd name="T34" fmla="*/ 18385 w 26759"/>
                <a:gd name="T35" fmla="*/ 2343 h 3470"/>
                <a:gd name="T36" fmla="*/ 17190 w 26759"/>
                <a:gd name="T37" fmla="*/ 2945 h 3470"/>
                <a:gd name="T38" fmla="*/ 18288 w 26759"/>
                <a:gd name="T39" fmla="*/ 2858 h 3470"/>
                <a:gd name="T40" fmla="*/ 15940 w 26759"/>
                <a:gd name="T41" fmla="*/ 2197 h 3470"/>
                <a:gd name="T42" fmla="*/ 17817 w 26759"/>
                <a:gd name="T43" fmla="*/ 1876 h 3470"/>
                <a:gd name="T44" fmla="*/ 16538 w 26759"/>
                <a:gd name="T45" fmla="*/ 1876 h 3470"/>
                <a:gd name="T46" fmla="*/ 11931 w 26759"/>
                <a:gd name="T47" fmla="*/ 923 h 3470"/>
                <a:gd name="T48" fmla="*/ 13107 w 26759"/>
                <a:gd name="T49" fmla="*/ 2343 h 3470"/>
                <a:gd name="T50" fmla="*/ 11912 w 26759"/>
                <a:gd name="T51" fmla="*/ 2945 h 3470"/>
                <a:gd name="T52" fmla="*/ 13010 w 26759"/>
                <a:gd name="T53" fmla="*/ 2858 h 3470"/>
                <a:gd name="T54" fmla="*/ 10663 w 26759"/>
                <a:gd name="T55" fmla="*/ 2197 h 3470"/>
                <a:gd name="T56" fmla="*/ 12539 w 26759"/>
                <a:gd name="T57" fmla="*/ 1876 h 3470"/>
                <a:gd name="T58" fmla="*/ 11260 w 26759"/>
                <a:gd name="T59" fmla="*/ 1876 h 3470"/>
                <a:gd name="T60" fmla="*/ 13668 w 26759"/>
                <a:gd name="T61" fmla="*/ 2357 h 3470"/>
                <a:gd name="T62" fmla="*/ 13254 w 26759"/>
                <a:gd name="T63" fmla="*/ 2784 h 3470"/>
                <a:gd name="T64" fmla="*/ 13474 w 26759"/>
                <a:gd name="T65" fmla="*/ 3431 h 3470"/>
                <a:gd name="T66" fmla="*/ 14295 w 26759"/>
                <a:gd name="T67" fmla="*/ 1541 h 3470"/>
                <a:gd name="T68" fmla="*/ 14985 w 26759"/>
                <a:gd name="T69" fmla="*/ 3397 h 3470"/>
                <a:gd name="T70" fmla="*/ 15598 w 26759"/>
                <a:gd name="T71" fmla="*/ 991 h 3470"/>
                <a:gd name="T72" fmla="*/ 13668 w 26759"/>
                <a:gd name="T73" fmla="*/ 2357 h 3470"/>
                <a:gd name="T74" fmla="*/ 6506 w 26759"/>
                <a:gd name="T75" fmla="*/ 2197 h 3470"/>
                <a:gd name="T76" fmla="*/ 7707 w 26759"/>
                <a:gd name="T77" fmla="*/ 1827 h 3470"/>
                <a:gd name="T78" fmla="*/ 7152 w 26759"/>
                <a:gd name="T79" fmla="*/ 923 h 3470"/>
                <a:gd name="T80" fmla="*/ 7152 w 26759"/>
                <a:gd name="T81" fmla="*/ 3470 h 3470"/>
                <a:gd name="T82" fmla="*/ 7750 w 26759"/>
                <a:gd name="T83" fmla="*/ 2547 h 3470"/>
                <a:gd name="T84" fmla="*/ 4267 w 26759"/>
                <a:gd name="T85" fmla="*/ 923 h 3470"/>
                <a:gd name="T86" fmla="*/ 4267 w 26759"/>
                <a:gd name="T87" fmla="*/ 3470 h 3470"/>
                <a:gd name="T88" fmla="*/ 4267 w 26759"/>
                <a:gd name="T89" fmla="*/ 923 h 3470"/>
                <a:gd name="T90" fmla="*/ 4962 w 26759"/>
                <a:gd name="T91" fmla="*/ 2197 h 3470"/>
                <a:gd name="T92" fmla="*/ 3572 w 26759"/>
                <a:gd name="T93" fmla="*/ 2197 h 3470"/>
                <a:gd name="T94" fmla="*/ 1545 w 26759"/>
                <a:gd name="T95" fmla="*/ 0 h 3470"/>
                <a:gd name="T96" fmla="*/ 1545 w 26759"/>
                <a:gd name="T97" fmla="*/ 2216 h 3470"/>
                <a:gd name="T98" fmla="*/ 641 w 26759"/>
                <a:gd name="T99" fmla="*/ 3402 h 3470"/>
                <a:gd name="T100" fmla="*/ 0 w 26759"/>
                <a:gd name="T101" fmla="*/ 0 h 3470"/>
                <a:gd name="T102" fmla="*/ 1526 w 26759"/>
                <a:gd name="T103" fmla="*/ 1643 h 3470"/>
                <a:gd name="T104" fmla="*/ 1526 w 26759"/>
                <a:gd name="T105" fmla="*/ 573 h 3470"/>
                <a:gd name="T106" fmla="*/ 641 w 26759"/>
                <a:gd name="T107" fmla="*/ 1643 h 3470"/>
                <a:gd name="T108" fmla="*/ 19851 w 26759"/>
                <a:gd name="T109" fmla="*/ 2109 h 3470"/>
                <a:gd name="T110" fmla="*/ 20250 w 26759"/>
                <a:gd name="T111" fmla="*/ 3402 h 3470"/>
                <a:gd name="T112" fmla="*/ 19370 w 26759"/>
                <a:gd name="T113" fmla="*/ 3402 h 3470"/>
                <a:gd name="T114" fmla="*/ 18758 w 26759"/>
                <a:gd name="T115" fmla="*/ 991 h 3470"/>
                <a:gd name="T116" fmla="*/ 19370 w 26759"/>
                <a:gd name="T117" fmla="*/ 1866 h 3470"/>
                <a:gd name="T118" fmla="*/ 20959 w 26759"/>
                <a:gd name="T119" fmla="*/ 991 h 3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6759" h="3470">
                  <a:moveTo>
                    <a:pt x="25958" y="991"/>
                  </a:moveTo>
                  <a:lnTo>
                    <a:pt x="25294" y="2679"/>
                  </a:lnTo>
                  <a:lnTo>
                    <a:pt x="24629" y="991"/>
                  </a:lnTo>
                  <a:lnTo>
                    <a:pt x="23829" y="991"/>
                  </a:lnTo>
                  <a:lnTo>
                    <a:pt x="23829" y="3397"/>
                  </a:lnTo>
                  <a:lnTo>
                    <a:pt x="24411" y="3397"/>
                  </a:lnTo>
                  <a:lnTo>
                    <a:pt x="24411" y="1874"/>
                  </a:lnTo>
                  <a:lnTo>
                    <a:pt x="25056" y="3397"/>
                  </a:lnTo>
                  <a:lnTo>
                    <a:pt x="25531" y="3397"/>
                  </a:lnTo>
                  <a:lnTo>
                    <a:pt x="26177" y="1874"/>
                  </a:lnTo>
                  <a:lnTo>
                    <a:pt x="26177" y="3397"/>
                  </a:lnTo>
                  <a:lnTo>
                    <a:pt x="26759" y="3397"/>
                  </a:lnTo>
                  <a:lnTo>
                    <a:pt x="26759" y="991"/>
                  </a:lnTo>
                  <a:lnTo>
                    <a:pt x="25958" y="991"/>
                  </a:lnTo>
                  <a:close/>
                  <a:moveTo>
                    <a:pt x="22205" y="923"/>
                  </a:moveTo>
                  <a:cubicBezTo>
                    <a:pt x="22866" y="923"/>
                    <a:pt x="23522" y="1351"/>
                    <a:pt x="23522" y="2197"/>
                  </a:cubicBezTo>
                  <a:cubicBezTo>
                    <a:pt x="23522" y="3042"/>
                    <a:pt x="22866" y="3470"/>
                    <a:pt x="22205" y="3470"/>
                  </a:cubicBezTo>
                  <a:cubicBezTo>
                    <a:pt x="21543" y="3470"/>
                    <a:pt x="20887" y="3042"/>
                    <a:pt x="20887" y="2197"/>
                  </a:cubicBezTo>
                  <a:cubicBezTo>
                    <a:pt x="20887" y="1351"/>
                    <a:pt x="21543" y="923"/>
                    <a:pt x="22205" y="923"/>
                  </a:cubicBezTo>
                  <a:moveTo>
                    <a:pt x="22205" y="2897"/>
                  </a:moveTo>
                  <a:cubicBezTo>
                    <a:pt x="22564" y="2897"/>
                    <a:pt x="22900" y="2639"/>
                    <a:pt x="22900" y="2197"/>
                  </a:cubicBezTo>
                  <a:cubicBezTo>
                    <a:pt x="22900" y="1754"/>
                    <a:pt x="22564" y="1497"/>
                    <a:pt x="22205" y="1497"/>
                  </a:cubicBezTo>
                  <a:cubicBezTo>
                    <a:pt x="21845" y="1497"/>
                    <a:pt x="21509" y="1754"/>
                    <a:pt x="21509" y="2197"/>
                  </a:cubicBezTo>
                  <a:cubicBezTo>
                    <a:pt x="21509" y="2639"/>
                    <a:pt x="21845" y="2897"/>
                    <a:pt x="22205" y="2897"/>
                  </a:cubicBezTo>
                  <a:moveTo>
                    <a:pt x="8446" y="1526"/>
                  </a:moveTo>
                  <a:lnTo>
                    <a:pt x="9166" y="1526"/>
                  </a:lnTo>
                  <a:lnTo>
                    <a:pt x="9166" y="3402"/>
                  </a:lnTo>
                  <a:lnTo>
                    <a:pt x="9778" y="3402"/>
                  </a:lnTo>
                  <a:lnTo>
                    <a:pt x="9778" y="1526"/>
                  </a:lnTo>
                  <a:lnTo>
                    <a:pt x="10497" y="1526"/>
                  </a:lnTo>
                  <a:lnTo>
                    <a:pt x="10497" y="991"/>
                  </a:lnTo>
                  <a:lnTo>
                    <a:pt x="8446" y="991"/>
                  </a:lnTo>
                  <a:lnTo>
                    <a:pt x="8446" y="1526"/>
                  </a:lnTo>
                  <a:close/>
                  <a:moveTo>
                    <a:pt x="17209" y="923"/>
                  </a:moveTo>
                  <a:cubicBezTo>
                    <a:pt x="17899" y="923"/>
                    <a:pt x="18385" y="1424"/>
                    <a:pt x="18385" y="2129"/>
                  </a:cubicBezTo>
                  <a:lnTo>
                    <a:pt x="18385" y="2343"/>
                  </a:lnTo>
                  <a:lnTo>
                    <a:pt x="16529" y="2343"/>
                  </a:lnTo>
                  <a:cubicBezTo>
                    <a:pt x="16567" y="2712"/>
                    <a:pt x="16830" y="2945"/>
                    <a:pt x="17190" y="2945"/>
                  </a:cubicBezTo>
                  <a:cubicBezTo>
                    <a:pt x="17515" y="2945"/>
                    <a:pt x="17651" y="2804"/>
                    <a:pt x="17802" y="2615"/>
                  </a:cubicBezTo>
                  <a:lnTo>
                    <a:pt x="18288" y="2858"/>
                  </a:lnTo>
                  <a:cubicBezTo>
                    <a:pt x="18045" y="3271"/>
                    <a:pt x="17710" y="3470"/>
                    <a:pt x="17180" y="3470"/>
                  </a:cubicBezTo>
                  <a:cubicBezTo>
                    <a:pt x="16509" y="3470"/>
                    <a:pt x="15940" y="2960"/>
                    <a:pt x="15940" y="2197"/>
                  </a:cubicBezTo>
                  <a:cubicBezTo>
                    <a:pt x="15940" y="1434"/>
                    <a:pt x="16509" y="923"/>
                    <a:pt x="17209" y="923"/>
                  </a:cubicBezTo>
                  <a:moveTo>
                    <a:pt x="17817" y="1876"/>
                  </a:moveTo>
                  <a:cubicBezTo>
                    <a:pt x="17758" y="1575"/>
                    <a:pt x="17530" y="1390"/>
                    <a:pt x="17190" y="1390"/>
                  </a:cubicBezTo>
                  <a:cubicBezTo>
                    <a:pt x="16869" y="1390"/>
                    <a:pt x="16626" y="1604"/>
                    <a:pt x="16538" y="1876"/>
                  </a:cubicBezTo>
                  <a:lnTo>
                    <a:pt x="17817" y="1876"/>
                  </a:lnTo>
                  <a:close/>
                  <a:moveTo>
                    <a:pt x="11931" y="923"/>
                  </a:moveTo>
                  <a:cubicBezTo>
                    <a:pt x="12621" y="923"/>
                    <a:pt x="13107" y="1424"/>
                    <a:pt x="13107" y="2129"/>
                  </a:cubicBezTo>
                  <a:lnTo>
                    <a:pt x="13107" y="2343"/>
                  </a:lnTo>
                  <a:lnTo>
                    <a:pt x="11251" y="2343"/>
                  </a:lnTo>
                  <a:cubicBezTo>
                    <a:pt x="11289" y="2712"/>
                    <a:pt x="11552" y="2945"/>
                    <a:pt x="11912" y="2945"/>
                  </a:cubicBezTo>
                  <a:cubicBezTo>
                    <a:pt x="12237" y="2945"/>
                    <a:pt x="12373" y="2804"/>
                    <a:pt x="12524" y="2615"/>
                  </a:cubicBezTo>
                  <a:lnTo>
                    <a:pt x="13010" y="2858"/>
                  </a:lnTo>
                  <a:cubicBezTo>
                    <a:pt x="12767" y="3271"/>
                    <a:pt x="12432" y="3470"/>
                    <a:pt x="11902" y="3470"/>
                  </a:cubicBezTo>
                  <a:cubicBezTo>
                    <a:pt x="11231" y="3470"/>
                    <a:pt x="10663" y="2960"/>
                    <a:pt x="10663" y="2197"/>
                  </a:cubicBezTo>
                  <a:cubicBezTo>
                    <a:pt x="10663" y="1434"/>
                    <a:pt x="11231" y="923"/>
                    <a:pt x="11931" y="923"/>
                  </a:cubicBezTo>
                  <a:moveTo>
                    <a:pt x="12539" y="1876"/>
                  </a:moveTo>
                  <a:cubicBezTo>
                    <a:pt x="12480" y="1575"/>
                    <a:pt x="12252" y="1390"/>
                    <a:pt x="11912" y="1390"/>
                  </a:cubicBezTo>
                  <a:cubicBezTo>
                    <a:pt x="11591" y="1390"/>
                    <a:pt x="11348" y="1604"/>
                    <a:pt x="11260" y="1876"/>
                  </a:cubicBezTo>
                  <a:lnTo>
                    <a:pt x="12539" y="1876"/>
                  </a:lnTo>
                  <a:close/>
                  <a:moveTo>
                    <a:pt x="13668" y="2357"/>
                  </a:moveTo>
                  <a:cubicBezTo>
                    <a:pt x="13639" y="2726"/>
                    <a:pt x="13566" y="2809"/>
                    <a:pt x="13440" y="2809"/>
                  </a:cubicBezTo>
                  <a:cubicBezTo>
                    <a:pt x="13353" y="2809"/>
                    <a:pt x="13313" y="2800"/>
                    <a:pt x="13254" y="2784"/>
                  </a:cubicBezTo>
                  <a:lnTo>
                    <a:pt x="13257" y="3408"/>
                  </a:lnTo>
                  <a:cubicBezTo>
                    <a:pt x="13257" y="3408"/>
                    <a:pt x="13333" y="3431"/>
                    <a:pt x="13474" y="3431"/>
                  </a:cubicBezTo>
                  <a:cubicBezTo>
                    <a:pt x="13994" y="3431"/>
                    <a:pt x="14188" y="3096"/>
                    <a:pt x="14237" y="2381"/>
                  </a:cubicBezTo>
                  <a:lnTo>
                    <a:pt x="14295" y="1541"/>
                  </a:lnTo>
                  <a:lnTo>
                    <a:pt x="14985" y="1541"/>
                  </a:lnTo>
                  <a:lnTo>
                    <a:pt x="14985" y="3397"/>
                  </a:lnTo>
                  <a:lnTo>
                    <a:pt x="15598" y="3397"/>
                  </a:lnTo>
                  <a:lnTo>
                    <a:pt x="15598" y="991"/>
                  </a:lnTo>
                  <a:lnTo>
                    <a:pt x="13770" y="991"/>
                  </a:lnTo>
                  <a:lnTo>
                    <a:pt x="13668" y="2357"/>
                  </a:lnTo>
                  <a:close/>
                  <a:moveTo>
                    <a:pt x="7148" y="2897"/>
                  </a:moveTo>
                  <a:cubicBezTo>
                    <a:pt x="6778" y="2897"/>
                    <a:pt x="6506" y="2629"/>
                    <a:pt x="6506" y="2197"/>
                  </a:cubicBezTo>
                  <a:cubicBezTo>
                    <a:pt x="6506" y="1769"/>
                    <a:pt x="6788" y="1497"/>
                    <a:pt x="7148" y="1497"/>
                  </a:cubicBezTo>
                  <a:cubicBezTo>
                    <a:pt x="7366" y="1497"/>
                    <a:pt x="7556" y="1599"/>
                    <a:pt x="7707" y="1827"/>
                  </a:cubicBezTo>
                  <a:lnTo>
                    <a:pt x="8231" y="1526"/>
                  </a:lnTo>
                  <a:cubicBezTo>
                    <a:pt x="8056" y="1152"/>
                    <a:pt x="7677" y="923"/>
                    <a:pt x="7152" y="923"/>
                  </a:cubicBezTo>
                  <a:cubicBezTo>
                    <a:pt x="6467" y="923"/>
                    <a:pt x="5884" y="1429"/>
                    <a:pt x="5884" y="2197"/>
                  </a:cubicBezTo>
                  <a:cubicBezTo>
                    <a:pt x="5884" y="2965"/>
                    <a:pt x="6438" y="3470"/>
                    <a:pt x="7152" y="3470"/>
                  </a:cubicBezTo>
                  <a:cubicBezTo>
                    <a:pt x="7668" y="3470"/>
                    <a:pt x="8013" y="3237"/>
                    <a:pt x="8256" y="2824"/>
                  </a:cubicBezTo>
                  <a:lnTo>
                    <a:pt x="7750" y="2547"/>
                  </a:lnTo>
                  <a:cubicBezTo>
                    <a:pt x="7604" y="2751"/>
                    <a:pt x="7449" y="2897"/>
                    <a:pt x="7148" y="2897"/>
                  </a:cubicBezTo>
                  <a:close/>
                  <a:moveTo>
                    <a:pt x="4267" y="923"/>
                  </a:moveTo>
                  <a:cubicBezTo>
                    <a:pt x="4928" y="923"/>
                    <a:pt x="5584" y="1351"/>
                    <a:pt x="5584" y="2197"/>
                  </a:cubicBezTo>
                  <a:cubicBezTo>
                    <a:pt x="5584" y="3042"/>
                    <a:pt x="4928" y="3470"/>
                    <a:pt x="4267" y="3470"/>
                  </a:cubicBezTo>
                  <a:cubicBezTo>
                    <a:pt x="3606" y="3470"/>
                    <a:pt x="2950" y="3042"/>
                    <a:pt x="2950" y="2197"/>
                  </a:cubicBezTo>
                  <a:cubicBezTo>
                    <a:pt x="2950" y="1351"/>
                    <a:pt x="3606" y="923"/>
                    <a:pt x="4267" y="923"/>
                  </a:cubicBezTo>
                  <a:close/>
                  <a:moveTo>
                    <a:pt x="4267" y="2897"/>
                  </a:moveTo>
                  <a:cubicBezTo>
                    <a:pt x="4627" y="2897"/>
                    <a:pt x="4962" y="2639"/>
                    <a:pt x="4962" y="2197"/>
                  </a:cubicBezTo>
                  <a:cubicBezTo>
                    <a:pt x="4962" y="1754"/>
                    <a:pt x="4627" y="1497"/>
                    <a:pt x="4267" y="1497"/>
                  </a:cubicBezTo>
                  <a:cubicBezTo>
                    <a:pt x="3907" y="1497"/>
                    <a:pt x="3572" y="1754"/>
                    <a:pt x="3572" y="2197"/>
                  </a:cubicBezTo>
                  <a:cubicBezTo>
                    <a:pt x="3572" y="2639"/>
                    <a:pt x="3907" y="2897"/>
                    <a:pt x="4267" y="2897"/>
                  </a:cubicBezTo>
                  <a:close/>
                  <a:moveTo>
                    <a:pt x="1545" y="0"/>
                  </a:moveTo>
                  <a:cubicBezTo>
                    <a:pt x="2313" y="0"/>
                    <a:pt x="2819" y="393"/>
                    <a:pt x="2819" y="1108"/>
                  </a:cubicBezTo>
                  <a:cubicBezTo>
                    <a:pt x="2819" y="1822"/>
                    <a:pt x="2313" y="2216"/>
                    <a:pt x="1545" y="2216"/>
                  </a:cubicBezTo>
                  <a:lnTo>
                    <a:pt x="641" y="2216"/>
                  </a:lnTo>
                  <a:lnTo>
                    <a:pt x="641" y="3402"/>
                  </a:lnTo>
                  <a:lnTo>
                    <a:pt x="0" y="3402"/>
                  </a:lnTo>
                  <a:lnTo>
                    <a:pt x="0" y="0"/>
                  </a:lnTo>
                  <a:lnTo>
                    <a:pt x="1545" y="0"/>
                  </a:lnTo>
                  <a:close/>
                  <a:moveTo>
                    <a:pt x="1526" y="1643"/>
                  </a:moveTo>
                  <a:cubicBezTo>
                    <a:pt x="1973" y="1643"/>
                    <a:pt x="2177" y="1429"/>
                    <a:pt x="2177" y="1108"/>
                  </a:cubicBezTo>
                  <a:cubicBezTo>
                    <a:pt x="2177" y="787"/>
                    <a:pt x="1973" y="573"/>
                    <a:pt x="1526" y="573"/>
                  </a:cubicBezTo>
                  <a:lnTo>
                    <a:pt x="641" y="573"/>
                  </a:lnTo>
                  <a:lnTo>
                    <a:pt x="641" y="1643"/>
                  </a:lnTo>
                  <a:lnTo>
                    <a:pt x="1526" y="1643"/>
                  </a:lnTo>
                  <a:close/>
                  <a:moveTo>
                    <a:pt x="19851" y="2109"/>
                  </a:moveTo>
                  <a:lnTo>
                    <a:pt x="20989" y="3402"/>
                  </a:lnTo>
                  <a:lnTo>
                    <a:pt x="20250" y="3402"/>
                  </a:lnTo>
                  <a:lnTo>
                    <a:pt x="19370" y="2406"/>
                  </a:lnTo>
                  <a:lnTo>
                    <a:pt x="19370" y="3402"/>
                  </a:lnTo>
                  <a:lnTo>
                    <a:pt x="18758" y="3402"/>
                  </a:lnTo>
                  <a:lnTo>
                    <a:pt x="18758" y="991"/>
                  </a:lnTo>
                  <a:lnTo>
                    <a:pt x="19370" y="991"/>
                  </a:lnTo>
                  <a:lnTo>
                    <a:pt x="19370" y="1866"/>
                  </a:lnTo>
                  <a:lnTo>
                    <a:pt x="20235" y="991"/>
                  </a:lnTo>
                  <a:lnTo>
                    <a:pt x="20959" y="991"/>
                  </a:lnTo>
                  <a:lnTo>
                    <a:pt x="19851" y="2109"/>
                  </a:lnTo>
                  <a:close/>
                </a:path>
              </a:pathLst>
            </a:custGeom>
            <a:solidFill>
              <a:srgbClr val="1018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8" name="Freeform 9"/>
            <p:cNvSpPr>
              <a:spLocks noEditPoints="1"/>
            </p:cNvSpPr>
            <p:nvPr/>
          </p:nvSpPr>
          <p:spPr bwMode="auto">
            <a:xfrm>
              <a:off x="1171576" y="2611438"/>
              <a:ext cx="2636838" cy="158750"/>
            </a:xfrm>
            <a:custGeom>
              <a:avLst/>
              <a:gdLst>
                <a:gd name="T0" fmla="*/ 26759 w 26759"/>
                <a:gd name="T1" fmla="*/ 1591 h 1623"/>
                <a:gd name="T2" fmla="*/ 25747 w 26759"/>
                <a:gd name="T3" fmla="*/ 464 h 1623"/>
                <a:gd name="T4" fmla="*/ 26341 w 26759"/>
                <a:gd name="T5" fmla="*/ 59 h 1623"/>
                <a:gd name="T6" fmla="*/ 24691 w 26759"/>
                <a:gd name="T7" fmla="*/ 1077 h 1623"/>
                <a:gd name="T8" fmla="*/ 25034 w 26759"/>
                <a:gd name="T9" fmla="*/ 1623 h 1623"/>
                <a:gd name="T10" fmla="*/ 25038 w 26759"/>
                <a:gd name="T11" fmla="*/ 616 h 1623"/>
                <a:gd name="T12" fmla="*/ 23868 w 26759"/>
                <a:gd name="T13" fmla="*/ 675 h 1623"/>
                <a:gd name="T14" fmla="*/ 24455 w 26759"/>
                <a:gd name="T15" fmla="*/ 464 h 1623"/>
                <a:gd name="T16" fmla="*/ 22991 w 26759"/>
                <a:gd name="T17" fmla="*/ 1405 h 1623"/>
                <a:gd name="T18" fmla="*/ 22991 w 26759"/>
                <a:gd name="T19" fmla="*/ 432 h 1623"/>
                <a:gd name="T20" fmla="*/ 21712 w 26759"/>
                <a:gd name="T21" fmla="*/ 432 h 1623"/>
                <a:gd name="T22" fmla="*/ 21346 w 26759"/>
                <a:gd name="T23" fmla="*/ 1027 h 1623"/>
                <a:gd name="T24" fmla="*/ 20191 w 26759"/>
                <a:gd name="T25" fmla="*/ 902 h 1623"/>
                <a:gd name="T26" fmla="*/ 20191 w 26759"/>
                <a:gd name="T27" fmla="*/ 1107 h 1623"/>
                <a:gd name="T28" fmla="*/ 20716 w 26759"/>
                <a:gd name="T29" fmla="*/ 464 h 1623"/>
                <a:gd name="T30" fmla="*/ 18935 w 26759"/>
                <a:gd name="T31" fmla="*/ 902 h 1623"/>
                <a:gd name="T32" fmla="*/ 18550 w 26759"/>
                <a:gd name="T33" fmla="*/ 1591 h 1623"/>
                <a:gd name="T34" fmla="*/ 19553 w 26759"/>
                <a:gd name="T35" fmla="*/ 1591 h 1623"/>
                <a:gd name="T36" fmla="*/ 17605 w 26759"/>
                <a:gd name="T37" fmla="*/ 1623 h 1623"/>
                <a:gd name="T38" fmla="*/ 17969 w 26759"/>
                <a:gd name="T39" fmla="*/ 1027 h 1623"/>
                <a:gd name="T40" fmla="*/ 16523 w 26759"/>
                <a:gd name="T41" fmla="*/ 464 h 1623"/>
                <a:gd name="T42" fmla="*/ 15767 w 26759"/>
                <a:gd name="T43" fmla="*/ 1591 h 1623"/>
                <a:gd name="T44" fmla="*/ 16617 w 26759"/>
                <a:gd name="T45" fmla="*/ 1591 h 1623"/>
                <a:gd name="T46" fmla="*/ 15155 w 26759"/>
                <a:gd name="T47" fmla="*/ 996 h 1623"/>
                <a:gd name="T48" fmla="*/ 14726 w 26759"/>
                <a:gd name="T49" fmla="*/ 791 h 1623"/>
                <a:gd name="T50" fmla="*/ 14835 w 26759"/>
                <a:gd name="T51" fmla="*/ 909 h 1623"/>
                <a:gd name="T52" fmla="*/ 14687 w 26759"/>
                <a:gd name="T53" fmla="*/ 1268 h 1623"/>
                <a:gd name="T54" fmla="*/ 15392 w 26759"/>
                <a:gd name="T55" fmla="*/ 1264 h 1623"/>
                <a:gd name="T56" fmla="*/ 13764 w 26759"/>
                <a:gd name="T57" fmla="*/ 1623 h 1623"/>
                <a:gd name="T58" fmla="*/ 14128 w 26759"/>
                <a:gd name="T59" fmla="*/ 1027 h 1623"/>
                <a:gd name="T60" fmla="*/ 13042 w 26759"/>
                <a:gd name="T61" fmla="*/ 743 h 1623"/>
                <a:gd name="T62" fmla="*/ 12387 w 26759"/>
                <a:gd name="T63" fmla="*/ 648 h 1623"/>
                <a:gd name="T64" fmla="*/ 12387 w 26759"/>
                <a:gd name="T65" fmla="*/ 1407 h 1623"/>
                <a:gd name="T66" fmla="*/ 12387 w 26759"/>
                <a:gd name="T67" fmla="*/ 1407 h 1623"/>
                <a:gd name="T68" fmla="*/ 10362 w 26759"/>
                <a:gd name="T69" fmla="*/ 1591 h 1623"/>
                <a:gd name="T70" fmla="*/ 11374 w 26759"/>
                <a:gd name="T71" fmla="*/ 464 h 1623"/>
                <a:gd name="T72" fmla="*/ 9140 w 26759"/>
                <a:gd name="T73" fmla="*/ 464 h 1623"/>
                <a:gd name="T74" fmla="*/ 10151 w 26759"/>
                <a:gd name="T75" fmla="*/ 1591 h 1623"/>
                <a:gd name="T76" fmla="*/ 8485 w 26759"/>
                <a:gd name="T77" fmla="*/ 1591 h 1623"/>
                <a:gd name="T78" fmla="*/ 7492 w 26759"/>
                <a:gd name="T79" fmla="*/ 1623 h 1623"/>
                <a:gd name="T80" fmla="*/ 7856 w 26759"/>
                <a:gd name="T81" fmla="*/ 1027 h 1623"/>
                <a:gd name="T82" fmla="*/ 5656 w 26759"/>
                <a:gd name="T83" fmla="*/ 1591 h 1623"/>
                <a:gd name="T84" fmla="*/ 6497 w 26759"/>
                <a:gd name="T85" fmla="*/ 1591 h 1623"/>
                <a:gd name="T86" fmla="*/ 5736 w 26759"/>
                <a:gd name="T87" fmla="*/ 1398 h 1623"/>
                <a:gd name="T88" fmla="*/ 5027 w 26759"/>
                <a:gd name="T89" fmla="*/ 432 h 1623"/>
                <a:gd name="T90" fmla="*/ 4661 w 26759"/>
                <a:gd name="T91" fmla="*/ 1027 h 1623"/>
                <a:gd name="T92" fmla="*/ 3506 w 26759"/>
                <a:gd name="T93" fmla="*/ 902 h 1623"/>
                <a:gd name="T94" fmla="*/ 3506 w 26759"/>
                <a:gd name="T95" fmla="*/ 1107 h 1623"/>
                <a:gd name="T96" fmla="*/ 4031 w 26759"/>
                <a:gd name="T97" fmla="*/ 464 h 1623"/>
                <a:gd name="T98" fmla="*/ 2531 w 26759"/>
                <a:gd name="T99" fmla="*/ 993 h 1623"/>
                <a:gd name="T100" fmla="*/ 3193 w 26759"/>
                <a:gd name="T101" fmla="*/ 1591 h 1623"/>
                <a:gd name="T102" fmla="*/ 1252 w 26759"/>
                <a:gd name="T103" fmla="*/ 1077 h 1623"/>
                <a:gd name="T104" fmla="*/ 1595 w 26759"/>
                <a:gd name="T105" fmla="*/ 1623 h 1623"/>
                <a:gd name="T106" fmla="*/ 1600 w 26759"/>
                <a:gd name="T107" fmla="*/ 616 h 1623"/>
                <a:gd name="T108" fmla="*/ 734 w 26759"/>
                <a:gd name="T109" fmla="*/ 225 h 1623"/>
                <a:gd name="T110" fmla="*/ 0 w 26759"/>
                <a:gd name="T111" fmla="*/ 0 h 1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759" h="1623">
                  <a:moveTo>
                    <a:pt x="25747" y="1591"/>
                  </a:moveTo>
                  <a:lnTo>
                    <a:pt x="25995" y="1591"/>
                  </a:lnTo>
                  <a:lnTo>
                    <a:pt x="26534" y="777"/>
                  </a:lnTo>
                  <a:lnTo>
                    <a:pt x="26534" y="1591"/>
                  </a:lnTo>
                  <a:lnTo>
                    <a:pt x="26759" y="1591"/>
                  </a:lnTo>
                  <a:lnTo>
                    <a:pt x="26759" y="464"/>
                  </a:lnTo>
                  <a:lnTo>
                    <a:pt x="26511" y="464"/>
                  </a:lnTo>
                  <a:lnTo>
                    <a:pt x="25972" y="1277"/>
                  </a:lnTo>
                  <a:lnTo>
                    <a:pt x="25972" y="464"/>
                  </a:lnTo>
                  <a:lnTo>
                    <a:pt x="25747" y="464"/>
                  </a:lnTo>
                  <a:lnTo>
                    <a:pt x="25747" y="1591"/>
                  </a:lnTo>
                  <a:close/>
                  <a:moveTo>
                    <a:pt x="26007" y="59"/>
                  </a:moveTo>
                  <a:cubicBezTo>
                    <a:pt x="26007" y="202"/>
                    <a:pt x="26104" y="305"/>
                    <a:pt x="26252" y="305"/>
                  </a:cubicBezTo>
                  <a:cubicBezTo>
                    <a:pt x="26400" y="305"/>
                    <a:pt x="26500" y="202"/>
                    <a:pt x="26500" y="59"/>
                  </a:cubicBezTo>
                  <a:lnTo>
                    <a:pt x="26341" y="59"/>
                  </a:lnTo>
                  <a:cubicBezTo>
                    <a:pt x="26341" y="116"/>
                    <a:pt x="26309" y="157"/>
                    <a:pt x="26252" y="157"/>
                  </a:cubicBezTo>
                  <a:cubicBezTo>
                    <a:pt x="26197" y="157"/>
                    <a:pt x="26166" y="116"/>
                    <a:pt x="26166" y="59"/>
                  </a:cubicBezTo>
                  <a:lnTo>
                    <a:pt x="26007" y="59"/>
                  </a:lnTo>
                  <a:close/>
                  <a:moveTo>
                    <a:pt x="25038" y="1421"/>
                  </a:moveTo>
                  <a:cubicBezTo>
                    <a:pt x="24841" y="1421"/>
                    <a:pt x="24707" y="1277"/>
                    <a:pt x="24691" y="1077"/>
                  </a:cubicBezTo>
                  <a:lnTo>
                    <a:pt x="25591" y="1077"/>
                  </a:lnTo>
                  <a:lnTo>
                    <a:pt x="25591" y="996"/>
                  </a:lnTo>
                  <a:cubicBezTo>
                    <a:pt x="25591" y="666"/>
                    <a:pt x="25373" y="432"/>
                    <a:pt x="25045" y="432"/>
                  </a:cubicBezTo>
                  <a:cubicBezTo>
                    <a:pt x="24723" y="432"/>
                    <a:pt x="24463" y="675"/>
                    <a:pt x="24463" y="1027"/>
                  </a:cubicBezTo>
                  <a:cubicBezTo>
                    <a:pt x="24463" y="1382"/>
                    <a:pt x="24723" y="1623"/>
                    <a:pt x="25034" y="1623"/>
                  </a:cubicBezTo>
                  <a:cubicBezTo>
                    <a:pt x="25284" y="1623"/>
                    <a:pt x="25439" y="1518"/>
                    <a:pt x="25543" y="1341"/>
                  </a:cubicBezTo>
                  <a:lnTo>
                    <a:pt x="25359" y="1243"/>
                  </a:lnTo>
                  <a:cubicBezTo>
                    <a:pt x="25286" y="1343"/>
                    <a:pt x="25213" y="1421"/>
                    <a:pt x="25038" y="1421"/>
                  </a:cubicBezTo>
                  <a:close/>
                  <a:moveTo>
                    <a:pt x="24695" y="893"/>
                  </a:moveTo>
                  <a:cubicBezTo>
                    <a:pt x="24734" y="736"/>
                    <a:pt x="24866" y="616"/>
                    <a:pt x="25038" y="616"/>
                  </a:cubicBezTo>
                  <a:cubicBezTo>
                    <a:pt x="25211" y="616"/>
                    <a:pt x="25348" y="716"/>
                    <a:pt x="25366" y="893"/>
                  </a:cubicBezTo>
                  <a:lnTo>
                    <a:pt x="24695" y="893"/>
                  </a:lnTo>
                  <a:close/>
                  <a:moveTo>
                    <a:pt x="23514" y="464"/>
                  </a:moveTo>
                  <a:lnTo>
                    <a:pt x="23514" y="675"/>
                  </a:lnTo>
                  <a:lnTo>
                    <a:pt x="23868" y="675"/>
                  </a:lnTo>
                  <a:lnTo>
                    <a:pt x="23868" y="1591"/>
                  </a:lnTo>
                  <a:lnTo>
                    <a:pt x="24102" y="1591"/>
                  </a:lnTo>
                  <a:lnTo>
                    <a:pt x="24102" y="675"/>
                  </a:lnTo>
                  <a:lnTo>
                    <a:pt x="24455" y="675"/>
                  </a:lnTo>
                  <a:lnTo>
                    <a:pt x="24455" y="464"/>
                  </a:lnTo>
                  <a:lnTo>
                    <a:pt x="23514" y="464"/>
                  </a:lnTo>
                  <a:close/>
                  <a:moveTo>
                    <a:pt x="22991" y="1623"/>
                  </a:moveTo>
                  <a:cubicBezTo>
                    <a:pt x="23227" y="1623"/>
                    <a:pt x="23386" y="1512"/>
                    <a:pt x="23493" y="1330"/>
                  </a:cubicBezTo>
                  <a:lnTo>
                    <a:pt x="23305" y="1223"/>
                  </a:lnTo>
                  <a:cubicBezTo>
                    <a:pt x="23232" y="1330"/>
                    <a:pt x="23148" y="1405"/>
                    <a:pt x="22991" y="1405"/>
                  </a:cubicBezTo>
                  <a:cubicBezTo>
                    <a:pt x="22791" y="1405"/>
                    <a:pt x="22645" y="1259"/>
                    <a:pt x="22645" y="1027"/>
                  </a:cubicBezTo>
                  <a:cubicBezTo>
                    <a:pt x="22645" y="796"/>
                    <a:pt x="22798" y="650"/>
                    <a:pt x="22991" y="650"/>
                  </a:cubicBezTo>
                  <a:cubicBezTo>
                    <a:pt x="23111" y="650"/>
                    <a:pt x="23216" y="707"/>
                    <a:pt x="23291" y="830"/>
                  </a:cubicBezTo>
                  <a:lnTo>
                    <a:pt x="23486" y="716"/>
                  </a:lnTo>
                  <a:cubicBezTo>
                    <a:pt x="23405" y="539"/>
                    <a:pt x="23234" y="432"/>
                    <a:pt x="22991" y="432"/>
                  </a:cubicBezTo>
                  <a:cubicBezTo>
                    <a:pt x="22675" y="432"/>
                    <a:pt x="22405" y="673"/>
                    <a:pt x="22405" y="1027"/>
                  </a:cubicBezTo>
                  <a:cubicBezTo>
                    <a:pt x="22405" y="1382"/>
                    <a:pt x="22657" y="1623"/>
                    <a:pt x="22991" y="1623"/>
                  </a:cubicBezTo>
                  <a:close/>
                  <a:moveTo>
                    <a:pt x="21712" y="1623"/>
                  </a:moveTo>
                  <a:cubicBezTo>
                    <a:pt x="22018" y="1623"/>
                    <a:pt x="22314" y="1416"/>
                    <a:pt x="22314" y="1027"/>
                  </a:cubicBezTo>
                  <a:cubicBezTo>
                    <a:pt x="22314" y="639"/>
                    <a:pt x="22018" y="432"/>
                    <a:pt x="21712" y="432"/>
                  </a:cubicBezTo>
                  <a:cubicBezTo>
                    <a:pt x="21402" y="432"/>
                    <a:pt x="21107" y="639"/>
                    <a:pt x="21107" y="1027"/>
                  </a:cubicBezTo>
                  <a:cubicBezTo>
                    <a:pt x="21107" y="1416"/>
                    <a:pt x="21402" y="1623"/>
                    <a:pt x="21712" y="1623"/>
                  </a:cubicBezTo>
                  <a:close/>
                  <a:moveTo>
                    <a:pt x="22075" y="1027"/>
                  </a:moveTo>
                  <a:cubicBezTo>
                    <a:pt x="22075" y="1259"/>
                    <a:pt x="21907" y="1407"/>
                    <a:pt x="21712" y="1407"/>
                  </a:cubicBezTo>
                  <a:cubicBezTo>
                    <a:pt x="21514" y="1407"/>
                    <a:pt x="21346" y="1259"/>
                    <a:pt x="21346" y="1027"/>
                  </a:cubicBezTo>
                  <a:cubicBezTo>
                    <a:pt x="21346" y="796"/>
                    <a:pt x="21514" y="648"/>
                    <a:pt x="21712" y="648"/>
                  </a:cubicBezTo>
                  <a:cubicBezTo>
                    <a:pt x="21907" y="648"/>
                    <a:pt x="22075" y="796"/>
                    <a:pt x="22075" y="1027"/>
                  </a:cubicBezTo>
                  <a:close/>
                  <a:moveTo>
                    <a:pt x="20716" y="464"/>
                  </a:moveTo>
                  <a:lnTo>
                    <a:pt x="20716" y="902"/>
                  </a:lnTo>
                  <a:lnTo>
                    <a:pt x="20191" y="902"/>
                  </a:lnTo>
                  <a:lnTo>
                    <a:pt x="20191" y="464"/>
                  </a:lnTo>
                  <a:lnTo>
                    <a:pt x="19957" y="464"/>
                  </a:lnTo>
                  <a:lnTo>
                    <a:pt x="19957" y="1591"/>
                  </a:lnTo>
                  <a:lnTo>
                    <a:pt x="20191" y="1591"/>
                  </a:lnTo>
                  <a:lnTo>
                    <a:pt x="20191" y="1107"/>
                  </a:lnTo>
                  <a:lnTo>
                    <a:pt x="20716" y="1107"/>
                  </a:lnTo>
                  <a:lnTo>
                    <a:pt x="20716" y="1591"/>
                  </a:lnTo>
                  <a:lnTo>
                    <a:pt x="20950" y="1591"/>
                  </a:lnTo>
                  <a:lnTo>
                    <a:pt x="20950" y="464"/>
                  </a:lnTo>
                  <a:lnTo>
                    <a:pt x="20716" y="464"/>
                  </a:lnTo>
                  <a:close/>
                  <a:moveTo>
                    <a:pt x="19528" y="464"/>
                  </a:moveTo>
                  <a:lnTo>
                    <a:pt x="19169" y="900"/>
                  </a:lnTo>
                  <a:lnTo>
                    <a:pt x="19169" y="464"/>
                  </a:lnTo>
                  <a:lnTo>
                    <a:pt x="18935" y="464"/>
                  </a:lnTo>
                  <a:lnTo>
                    <a:pt x="18935" y="902"/>
                  </a:lnTo>
                  <a:lnTo>
                    <a:pt x="18575" y="464"/>
                  </a:lnTo>
                  <a:lnTo>
                    <a:pt x="18273" y="464"/>
                  </a:lnTo>
                  <a:lnTo>
                    <a:pt x="18737" y="993"/>
                  </a:lnTo>
                  <a:lnTo>
                    <a:pt x="18266" y="1591"/>
                  </a:lnTo>
                  <a:lnTo>
                    <a:pt x="18550" y="1591"/>
                  </a:lnTo>
                  <a:lnTo>
                    <a:pt x="18935" y="1093"/>
                  </a:lnTo>
                  <a:lnTo>
                    <a:pt x="18935" y="1591"/>
                  </a:lnTo>
                  <a:lnTo>
                    <a:pt x="19169" y="1591"/>
                  </a:lnTo>
                  <a:lnTo>
                    <a:pt x="19169" y="1098"/>
                  </a:lnTo>
                  <a:lnTo>
                    <a:pt x="19553" y="1591"/>
                  </a:lnTo>
                  <a:lnTo>
                    <a:pt x="19837" y="1591"/>
                  </a:lnTo>
                  <a:lnTo>
                    <a:pt x="19366" y="993"/>
                  </a:lnTo>
                  <a:lnTo>
                    <a:pt x="19830" y="464"/>
                  </a:lnTo>
                  <a:lnTo>
                    <a:pt x="19528" y="464"/>
                  </a:lnTo>
                  <a:close/>
                  <a:moveTo>
                    <a:pt x="17605" y="1623"/>
                  </a:moveTo>
                  <a:cubicBezTo>
                    <a:pt x="17912" y="1623"/>
                    <a:pt x="18207" y="1416"/>
                    <a:pt x="18207" y="1027"/>
                  </a:cubicBezTo>
                  <a:cubicBezTo>
                    <a:pt x="18207" y="639"/>
                    <a:pt x="17912" y="432"/>
                    <a:pt x="17605" y="432"/>
                  </a:cubicBezTo>
                  <a:cubicBezTo>
                    <a:pt x="17296" y="432"/>
                    <a:pt x="17001" y="639"/>
                    <a:pt x="17001" y="1027"/>
                  </a:cubicBezTo>
                  <a:cubicBezTo>
                    <a:pt x="17001" y="1416"/>
                    <a:pt x="17296" y="1623"/>
                    <a:pt x="17605" y="1623"/>
                  </a:cubicBezTo>
                  <a:moveTo>
                    <a:pt x="17969" y="1027"/>
                  </a:moveTo>
                  <a:cubicBezTo>
                    <a:pt x="17969" y="1259"/>
                    <a:pt x="17801" y="1407"/>
                    <a:pt x="17605" y="1407"/>
                  </a:cubicBezTo>
                  <a:cubicBezTo>
                    <a:pt x="17407" y="1407"/>
                    <a:pt x="17239" y="1259"/>
                    <a:pt x="17239" y="1027"/>
                  </a:cubicBezTo>
                  <a:cubicBezTo>
                    <a:pt x="17239" y="796"/>
                    <a:pt x="17407" y="648"/>
                    <a:pt x="17605" y="648"/>
                  </a:cubicBezTo>
                  <a:cubicBezTo>
                    <a:pt x="17801" y="648"/>
                    <a:pt x="17969" y="796"/>
                    <a:pt x="17969" y="1027"/>
                  </a:cubicBezTo>
                  <a:close/>
                  <a:moveTo>
                    <a:pt x="16523" y="464"/>
                  </a:moveTo>
                  <a:lnTo>
                    <a:pt x="16192" y="1321"/>
                  </a:lnTo>
                  <a:lnTo>
                    <a:pt x="15860" y="464"/>
                  </a:lnTo>
                  <a:lnTo>
                    <a:pt x="15542" y="464"/>
                  </a:lnTo>
                  <a:lnTo>
                    <a:pt x="15542" y="1591"/>
                  </a:lnTo>
                  <a:lnTo>
                    <a:pt x="15767" y="1591"/>
                  </a:lnTo>
                  <a:lnTo>
                    <a:pt x="15767" y="791"/>
                  </a:lnTo>
                  <a:lnTo>
                    <a:pt x="16094" y="1591"/>
                  </a:lnTo>
                  <a:lnTo>
                    <a:pt x="16292" y="1591"/>
                  </a:lnTo>
                  <a:lnTo>
                    <a:pt x="16617" y="793"/>
                  </a:lnTo>
                  <a:lnTo>
                    <a:pt x="16617" y="1591"/>
                  </a:lnTo>
                  <a:lnTo>
                    <a:pt x="16844" y="1591"/>
                  </a:lnTo>
                  <a:lnTo>
                    <a:pt x="16844" y="464"/>
                  </a:lnTo>
                  <a:lnTo>
                    <a:pt x="16523" y="464"/>
                  </a:lnTo>
                  <a:close/>
                  <a:moveTo>
                    <a:pt x="15392" y="1264"/>
                  </a:moveTo>
                  <a:cubicBezTo>
                    <a:pt x="15392" y="1121"/>
                    <a:pt x="15294" y="1034"/>
                    <a:pt x="15155" y="996"/>
                  </a:cubicBezTo>
                  <a:cubicBezTo>
                    <a:pt x="15276" y="950"/>
                    <a:pt x="15346" y="864"/>
                    <a:pt x="15346" y="734"/>
                  </a:cubicBezTo>
                  <a:cubicBezTo>
                    <a:pt x="15346" y="564"/>
                    <a:pt x="15219" y="432"/>
                    <a:pt x="14935" y="432"/>
                  </a:cubicBezTo>
                  <a:cubicBezTo>
                    <a:pt x="14664" y="432"/>
                    <a:pt x="14505" y="571"/>
                    <a:pt x="14505" y="748"/>
                  </a:cubicBezTo>
                  <a:cubicBezTo>
                    <a:pt x="14505" y="798"/>
                    <a:pt x="14517" y="834"/>
                    <a:pt x="14526" y="857"/>
                  </a:cubicBezTo>
                  <a:lnTo>
                    <a:pt x="14726" y="791"/>
                  </a:lnTo>
                  <a:cubicBezTo>
                    <a:pt x="14724" y="782"/>
                    <a:pt x="14719" y="768"/>
                    <a:pt x="14719" y="743"/>
                  </a:cubicBezTo>
                  <a:cubicBezTo>
                    <a:pt x="14719" y="675"/>
                    <a:pt x="14799" y="618"/>
                    <a:pt x="14933" y="618"/>
                  </a:cubicBezTo>
                  <a:cubicBezTo>
                    <a:pt x="15060" y="618"/>
                    <a:pt x="15126" y="673"/>
                    <a:pt x="15126" y="757"/>
                  </a:cubicBezTo>
                  <a:cubicBezTo>
                    <a:pt x="15126" y="843"/>
                    <a:pt x="15064" y="909"/>
                    <a:pt x="14926" y="909"/>
                  </a:cubicBezTo>
                  <a:lnTo>
                    <a:pt x="14835" y="909"/>
                  </a:lnTo>
                  <a:lnTo>
                    <a:pt x="14835" y="1098"/>
                  </a:lnTo>
                  <a:lnTo>
                    <a:pt x="14930" y="1098"/>
                  </a:lnTo>
                  <a:cubicBezTo>
                    <a:pt x="15078" y="1098"/>
                    <a:pt x="15162" y="1157"/>
                    <a:pt x="15162" y="1257"/>
                  </a:cubicBezTo>
                  <a:cubicBezTo>
                    <a:pt x="15162" y="1362"/>
                    <a:pt x="15076" y="1437"/>
                    <a:pt x="14917" y="1437"/>
                  </a:cubicBezTo>
                  <a:cubicBezTo>
                    <a:pt x="14799" y="1437"/>
                    <a:pt x="14687" y="1380"/>
                    <a:pt x="14687" y="1268"/>
                  </a:cubicBezTo>
                  <a:cubicBezTo>
                    <a:pt x="14687" y="1243"/>
                    <a:pt x="14692" y="1225"/>
                    <a:pt x="14699" y="1209"/>
                  </a:cubicBezTo>
                  <a:lnTo>
                    <a:pt x="14501" y="1143"/>
                  </a:lnTo>
                  <a:cubicBezTo>
                    <a:pt x="14489" y="1168"/>
                    <a:pt x="14473" y="1218"/>
                    <a:pt x="14473" y="1271"/>
                  </a:cubicBezTo>
                  <a:cubicBezTo>
                    <a:pt x="14473" y="1473"/>
                    <a:pt x="14635" y="1623"/>
                    <a:pt x="14917" y="1623"/>
                  </a:cubicBezTo>
                  <a:cubicBezTo>
                    <a:pt x="15226" y="1623"/>
                    <a:pt x="15392" y="1466"/>
                    <a:pt x="15392" y="1264"/>
                  </a:cubicBezTo>
                  <a:moveTo>
                    <a:pt x="13764" y="1623"/>
                  </a:moveTo>
                  <a:cubicBezTo>
                    <a:pt x="14071" y="1623"/>
                    <a:pt x="14367" y="1416"/>
                    <a:pt x="14367" y="1027"/>
                  </a:cubicBezTo>
                  <a:cubicBezTo>
                    <a:pt x="14367" y="639"/>
                    <a:pt x="14071" y="432"/>
                    <a:pt x="13764" y="432"/>
                  </a:cubicBezTo>
                  <a:cubicBezTo>
                    <a:pt x="13455" y="432"/>
                    <a:pt x="13160" y="639"/>
                    <a:pt x="13160" y="1027"/>
                  </a:cubicBezTo>
                  <a:cubicBezTo>
                    <a:pt x="13160" y="1416"/>
                    <a:pt x="13455" y="1623"/>
                    <a:pt x="13764" y="1623"/>
                  </a:cubicBezTo>
                  <a:close/>
                  <a:moveTo>
                    <a:pt x="14128" y="1027"/>
                  </a:moveTo>
                  <a:cubicBezTo>
                    <a:pt x="14128" y="1259"/>
                    <a:pt x="13960" y="1407"/>
                    <a:pt x="13764" y="1407"/>
                  </a:cubicBezTo>
                  <a:cubicBezTo>
                    <a:pt x="13567" y="1407"/>
                    <a:pt x="13399" y="1259"/>
                    <a:pt x="13399" y="1027"/>
                  </a:cubicBezTo>
                  <a:cubicBezTo>
                    <a:pt x="13399" y="796"/>
                    <a:pt x="13567" y="648"/>
                    <a:pt x="13764" y="648"/>
                  </a:cubicBezTo>
                  <a:cubicBezTo>
                    <a:pt x="13960" y="648"/>
                    <a:pt x="14128" y="796"/>
                    <a:pt x="14128" y="1027"/>
                  </a:cubicBezTo>
                  <a:close/>
                  <a:moveTo>
                    <a:pt x="12155" y="1591"/>
                  </a:moveTo>
                  <a:lnTo>
                    <a:pt x="12680" y="1591"/>
                  </a:lnTo>
                  <a:cubicBezTo>
                    <a:pt x="12917" y="1591"/>
                    <a:pt x="13083" y="1457"/>
                    <a:pt x="13083" y="1266"/>
                  </a:cubicBezTo>
                  <a:cubicBezTo>
                    <a:pt x="13083" y="1121"/>
                    <a:pt x="12990" y="1032"/>
                    <a:pt x="12871" y="996"/>
                  </a:cubicBezTo>
                  <a:cubicBezTo>
                    <a:pt x="12974" y="950"/>
                    <a:pt x="13042" y="873"/>
                    <a:pt x="13042" y="743"/>
                  </a:cubicBezTo>
                  <a:cubicBezTo>
                    <a:pt x="13042" y="589"/>
                    <a:pt x="12908" y="464"/>
                    <a:pt x="12667" y="464"/>
                  </a:cubicBezTo>
                  <a:lnTo>
                    <a:pt x="12155" y="464"/>
                  </a:lnTo>
                  <a:lnTo>
                    <a:pt x="12155" y="1591"/>
                  </a:lnTo>
                  <a:close/>
                  <a:moveTo>
                    <a:pt x="12387" y="914"/>
                  </a:moveTo>
                  <a:lnTo>
                    <a:pt x="12387" y="648"/>
                  </a:lnTo>
                  <a:lnTo>
                    <a:pt x="12653" y="648"/>
                  </a:lnTo>
                  <a:cubicBezTo>
                    <a:pt x="12755" y="648"/>
                    <a:pt x="12819" y="689"/>
                    <a:pt x="12819" y="780"/>
                  </a:cubicBezTo>
                  <a:cubicBezTo>
                    <a:pt x="12819" y="873"/>
                    <a:pt x="12755" y="914"/>
                    <a:pt x="12651" y="914"/>
                  </a:cubicBezTo>
                  <a:lnTo>
                    <a:pt x="12387" y="914"/>
                  </a:lnTo>
                  <a:close/>
                  <a:moveTo>
                    <a:pt x="12387" y="1407"/>
                  </a:moveTo>
                  <a:lnTo>
                    <a:pt x="12387" y="1096"/>
                  </a:lnTo>
                  <a:lnTo>
                    <a:pt x="12667" y="1096"/>
                  </a:lnTo>
                  <a:cubicBezTo>
                    <a:pt x="12787" y="1096"/>
                    <a:pt x="12849" y="1155"/>
                    <a:pt x="12849" y="1250"/>
                  </a:cubicBezTo>
                  <a:cubicBezTo>
                    <a:pt x="12849" y="1346"/>
                    <a:pt x="12787" y="1407"/>
                    <a:pt x="12667" y="1407"/>
                  </a:cubicBezTo>
                  <a:lnTo>
                    <a:pt x="12387" y="1407"/>
                  </a:lnTo>
                  <a:close/>
                  <a:moveTo>
                    <a:pt x="11126" y="464"/>
                  </a:moveTo>
                  <a:lnTo>
                    <a:pt x="10587" y="1277"/>
                  </a:lnTo>
                  <a:lnTo>
                    <a:pt x="10587" y="464"/>
                  </a:lnTo>
                  <a:lnTo>
                    <a:pt x="10362" y="464"/>
                  </a:lnTo>
                  <a:lnTo>
                    <a:pt x="10362" y="1591"/>
                  </a:lnTo>
                  <a:lnTo>
                    <a:pt x="10610" y="1591"/>
                  </a:lnTo>
                  <a:lnTo>
                    <a:pt x="11149" y="777"/>
                  </a:lnTo>
                  <a:lnTo>
                    <a:pt x="11149" y="1591"/>
                  </a:lnTo>
                  <a:lnTo>
                    <a:pt x="11374" y="1591"/>
                  </a:lnTo>
                  <a:lnTo>
                    <a:pt x="11374" y="464"/>
                  </a:lnTo>
                  <a:lnTo>
                    <a:pt x="11126" y="464"/>
                  </a:lnTo>
                  <a:close/>
                  <a:moveTo>
                    <a:pt x="9904" y="464"/>
                  </a:moveTo>
                  <a:lnTo>
                    <a:pt x="9365" y="1277"/>
                  </a:lnTo>
                  <a:lnTo>
                    <a:pt x="9365" y="464"/>
                  </a:lnTo>
                  <a:lnTo>
                    <a:pt x="9140" y="464"/>
                  </a:lnTo>
                  <a:lnTo>
                    <a:pt x="9140" y="1591"/>
                  </a:lnTo>
                  <a:lnTo>
                    <a:pt x="9388" y="1591"/>
                  </a:lnTo>
                  <a:lnTo>
                    <a:pt x="9926" y="777"/>
                  </a:lnTo>
                  <a:lnTo>
                    <a:pt x="9926" y="1591"/>
                  </a:lnTo>
                  <a:lnTo>
                    <a:pt x="10151" y="1591"/>
                  </a:lnTo>
                  <a:lnTo>
                    <a:pt x="10151" y="464"/>
                  </a:lnTo>
                  <a:lnTo>
                    <a:pt x="9904" y="464"/>
                  </a:lnTo>
                  <a:close/>
                  <a:moveTo>
                    <a:pt x="8251" y="464"/>
                  </a:moveTo>
                  <a:lnTo>
                    <a:pt x="8251" y="1591"/>
                  </a:lnTo>
                  <a:lnTo>
                    <a:pt x="8485" y="1591"/>
                  </a:lnTo>
                  <a:lnTo>
                    <a:pt x="8485" y="675"/>
                  </a:lnTo>
                  <a:lnTo>
                    <a:pt x="8985" y="675"/>
                  </a:lnTo>
                  <a:lnTo>
                    <a:pt x="8985" y="464"/>
                  </a:lnTo>
                  <a:lnTo>
                    <a:pt x="8251" y="464"/>
                  </a:lnTo>
                  <a:close/>
                  <a:moveTo>
                    <a:pt x="7492" y="1623"/>
                  </a:moveTo>
                  <a:cubicBezTo>
                    <a:pt x="7799" y="1623"/>
                    <a:pt x="8095" y="1416"/>
                    <a:pt x="8095" y="1027"/>
                  </a:cubicBezTo>
                  <a:cubicBezTo>
                    <a:pt x="8095" y="639"/>
                    <a:pt x="7799" y="432"/>
                    <a:pt x="7492" y="432"/>
                  </a:cubicBezTo>
                  <a:cubicBezTo>
                    <a:pt x="7183" y="432"/>
                    <a:pt x="6888" y="639"/>
                    <a:pt x="6888" y="1027"/>
                  </a:cubicBezTo>
                  <a:cubicBezTo>
                    <a:pt x="6888" y="1416"/>
                    <a:pt x="7183" y="1623"/>
                    <a:pt x="7492" y="1623"/>
                  </a:cubicBezTo>
                  <a:close/>
                  <a:moveTo>
                    <a:pt x="7856" y="1027"/>
                  </a:moveTo>
                  <a:cubicBezTo>
                    <a:pt x="7856" y="1259"/>
                    <a:pt x="7688" y="1407"/>
                    <a:pt x="7492" y="1407"/>
                  </a:cubicBezTo>
                  <a:cubicBezTo>
                    <a:pt x="7295" y="1407"/>
                    <a:pt x="7126" y="1259"/>
                    <a:pt x="7126" y="1027"/>
                  </a:cubicBezTo>
                  <a:cubicBezTo>
                    <a:pt x="7126" y="796"/>
                    <a:pt x="7295" y="648"/>
                    <a:pt x="7492" y="648"/>
                  </a:cubicBezTo>
                  <a:cubicBezTo>
                    <a:pt x="7688" y="648"/>
                    <a:pt x="7856" y="796"/>
                    <a:pt x="7856" y="1027"/>
                  </a:cubicBezTo>
                  <a:close/>
                  <a:moveTo>
                    <a:pt x="5656" y="1591"/>
                  </a:moveTo>
                  <a:cubicBezTo>
                    <a:pt x="5656" y="1591"/>
                    <a:pt x="5702" y="1607"/>
                    <a:pt x="5749" y="1607"/>
                  </a:cubicBezTo>
                  <a:cubicBezTo>
                    <a:pt x="5974" y="1607"/>
                    <a:pt x="6056" y="1466"/>
                    <a:pt x="6072" y="1143"/>
                  </a:cubicBezTo>
                  <a:lnTo>
                    <a:pt x="6097" y="675"/>
                  </a:lnTo>
                  <a:lnTo>
                    <a:pt x="6497" y="675"/>
                  </a:lnTo>
                  <a:lnTo>
                    <a:pt x="6497" y="1591"/>
                  </a:lnTo>
                  <a:lnTo>
                    <a:pt x="6731" y="1591"/>
                  </a:lnTo>
                  <a:lnTo>
                    <a:pt x="6731" y="464"/>
                  </a:lnTo>
                  <a:lnTo>
                    <a:pt x="5892" y="464"/>
                  </a:lnTo>
                  <a:lnTo>
                    <a:pt x="5856" y="1134"/>
                  </a:lnTo>
                  <a:cubicBezTo>
                    <a:pt x="5842" y="1352"/>
                    <a:pt x="5808" y="1398"/>
                    <a:pt x="5736" y="1398"/>
                  </a:cubicBezTo>
                  <a:cubicBezTo>
                    <a:pt x="5686" y="1398"/>
                    <a:pt x="5656" y="1384"/>
                    <a:pt x="5656" y="1384"/>
                  </a:cubicBezTo>
                  <a:lnTo>
                    <a:pt x="5656" y="1591"/>
                  </a:lnTo>
                  <a:close/>
                  <a:moveTo>
                    <a:pt x="5027" y="1623"/>
                  </a:moveTo>
                  <a:cubicBezTo>
                    <a:pt x="5333" y="1623"/>
                    <a:pt x="5629" y="1416"/>
                    <a:pt x="5629" y="1027"/>
                  </a:cubicBezTo>
                  <a:cubicBezTo>
                    <a:pt x="5629" y="639"/>
                    <a:pt x="5333" y="432"/>
                    <a:pt x="5027" y="432"/>
                  </a:cubicBezTo>
                  <a:cubicBezTo>
                    <a:pt x="4718" y="432"/>
                    <a:pt x="4422" y="639"/>
                    <a:pt x="4422" y="1027"/>
                  </a:cubicBezTo>
                  <a:cubicBezTo>
                    <a:pt x="4422" y="1416"/>
                    <a:pt x="4718" y="1623"/>
                    <a:pt x="5027" y="1623"/>
                  </a:cubicBezTo>
                  <a:close/>
                  <a:moveTo>
                    <a:pt x="5390" y="1027"/>
                  </a:moveTo>
                  <a:cubicBezTo>
                    <a:pt x="5390" y="1259"/>
                    <a:pt x="5222" y="1407"/>
                    <a:pt x="5027" y="1407"/>
                  </a:cubicBezTo>
                  <a:cubicBezTo>
                    <a:pt x="4829" y="1407"/>
                    <a:pt x="4661" y="1259"/>
                    <a:pt x="4661" y="1027"/>
                  </a:cubicBezTo>
                  <a:cubicBezTo>
                    <a:pt x="4661" y="796"/>
                    <a:pt x="4829" y="648"/>
                    <a:pt x="5027" y="648"/>
                  </a:cubicBezTo>
                  <a:cubicBezTo>
                    <a:pt x="5222" y="648"/>
                    <a:pt x="5390" y="796"/>
                    <a:pt x="5390" y="1027"/>
                  </a:cubicBezTo>
                  <a:close/>
                  <a:moveTo>
                    <a:pt x="4031" y="464"/>
                  </a:moveTo>
                  <a:lnTo>
                    <a:pt x="4031" y="902"/>
                  </a:lnTo>
                  <a:lnTo>
                    <a:pt x="3506" y="902"/>
                  </a:lnTo>
                  <a:lnTo>
                    <a:pt x="3506" y="464"/>
                  </a:lnTo>
                  <a:lnTo>
                    <a:pt x="3272" y="464"/>
                  </a:lnTo>
                  <a:lnTo>
                    <a:pt x="3272" y="1591"/>
                  </a:lnTo>
                  <a:lnTo>
                    <a:pt x="3506" y="1591"/>
                  </a:lnTo>
                  <a:lnTo>
                    <a:pt x="3506" y="1107"/>
                  </a:lnTo>
                  <a:lnTo>
                    <a:pt x="4031" y="1107"/>
                  </a:lnTo>
                  <a:lnTo>
                    <a:pt x="4031" y="1591"/>
                  </a:lnTo>
                  <a:lnTo>
                    <a:pt x="4265" y="1591"/>
                  </a:lnTo>
                  <a:lnTo>
                    <a:pt x="4265" y="464"/>
                  </a:lnTo>
                  <a:lnTo>
                    <a:pt x="4031" y="464"/>
                  </a:lnTo>
                  <a:close/>
                  <a:moveTo>
                    <a:pt x="2875" y="464"/>
                  </a:moveTo>
                  <a:lnTo>
                    <a:pt x="2659" y="807"/>
                  </a:lnTo>
                  <a:lnTo>
                    <a:pt x="2443" y="464"/>
                  </a:lnTo>
                  <a:lnTo>
                    <a:pt x="2177" y="464"/>
                  </a:lnTo>
                  <a:lnTo>
                    <a:pt x="2531" y="993"/>
                  </a:lnTo>
                  <a:lnTo>
                    <a:pt x="2120" y="1591"/>
                  </a:lnTo>
                  <a:lnTo>
                    <a:pt x="2393" y="1591"/>
                  </a:lnTo>
                  <a:lnTo>
                    <a:pt x="2659" y="1175"/>
                  </a:lnTo>
                  <a:lnTo>
                    <a:pt x="2922" y="1591"/>
                  </a:lnTo>
                  <a:lnTo>
                    <a:pt x="3193" y="1591"/>
                  </a:lnTo>
                  <a:lnTo>
                    <a:pt x="2797" y="987"/>
                  </a:lnTo>
                  <a:lnTo>
                    <a:pt x="3143" y="464"/>
                  </a:lnTo>
                  <a:lnTo>
                    <a:pt x="2875" y="464"/>
                  </a:lnTo>
                  <a:close/>
                  <a:moveTo>
                    <a:pt x="1600" y="1421"/>
                  </a:moveTo>
                  <a:cubicBezTo>
                    <a:pt x="1402" y="1421"/>
                    <a:pt x="1268" y="1277"/>
                    <a:pt x="1252" y="1077"/>
                  </a:cubicBezTo>
                  <a:lnTo>
                    <a:pt x="2152" y="1077"/>
                  </a:lnTo>
                  <a:lnTo>
                    <a:pt x="2152" y="996"/>
                  </a:lnTo>
                  <a:cubicBezTo>
                    <a:pt x="2152" y="666"/>
                    <a:pt x="1934" y="432"/>
                    <a:pt x="1607" y="432"/>
                  </a:cubicBezTo>
                  <a:cubicBezTo>
                    <a:pt x="1284" y="432"/>
                    <a:pt x="1025" y="675"/>
                    <a:pt x="1025" y="1027"/>
                  </a:cubicBezTo>
                  <a:cubicBezTo>
                    <a:pt x="1025" y="1382"/>
                    <a:pt x="1284" y="1623"/>
                    <a:pt x="1595" y="1623"/>
                  </a:cubicBezTo>
                  <a:cubicBezTo>
                    <a:pt x="1845" y="1623"/>
                    <a:pt x="2000" y="1518"/>
                    <a:pt x="2104" y="1341"/>
                  </a:cubicBezTo>
                  <a:lnTo>
                    <a:pt x="1920" y="1243"/>
                  </a:lnTo>
                  <a:cubicBezTo>
                    <a:pt x="1847" y="1343"/>
                    <a:pt x="1775" y="1421"/>
                    <a:pt x="1600" y="1421"/>
                  </a:cubicBezTo>
                  <a:moveTo>
                    <a:pt x="1257" y="893"/>
                  </a:moveTo>
                  <a:cubicBezTo>
                    <a:pt x="1295" y="736"/>
                    <a:pt x="1427" y="616"/>
                    <a:pt x="1600" y="616"/>
                  </a:cubicBezTo>
                  <a:cubicBezTo>
                    <a:pt x="1772" y="616"/>
                    <a:pt x="1909" y="716"/>
                    <a:pt x="1927" y="893"/>
                  </a:cubicBezTo>
                  <a:lnTo>
                    <a:pt x="1257" y="893"/>
                  </a:lnTo>
                  <a:close/>
                  <a:moveTo>
                    <a:pt x="1225" y="0"/>
                  </a:moveTo>
                  <a:lnTo>
                    <a:pt x="1225" y="225"/>
                  </a:lnTo>
                  <a:lnTo>
                    <a:pt x="734" y="225"/>
                  </a:lnTo>
                  <a:lnTo>
                    <a:pt x="734" y="1591"/>
                  </a:lnTo>
                  <a:lnTo>
                    <a:pt x="488" y="1591"/>
                  </a:lnTo>
                  <a:lnTo>
                    <a:pt x="488" y="225"/>
                  </a:lnTo>
                  <a:lnTo>
                    <a:pt x="0" y="225"/>
                  </a:lnTo>
                  <a:lnTo>
                    <a:pt x="0" y="0"/>
                  </a:lnTo>
                  <a:lnTo>
                    <a:pt x="1225" y="0"/>
                  </a:lnTo>
                  <a:close/>
                </a:path>
              </a:pathLst>
            </a:custGeom>
            <a:solidFill>
              <a:srgbClr val="1018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9" name="Freeform 10"/>
            <p:cNvSpPr>
              <a:spLocks/>
            </p:cNvSpPr>
            <p:nvPr/>
          </p:nvSpPr>
          <p:spPr bwMode="auto">
            <a:xfrm>
              <a:off x="604838" y="2552700"/>
              <a:ext cx="373063" cy="215900"/>
            </a:xfrm>
            <a:custGeom>
              <a:avLst/>
              <a:gdLst>
                <a:gd name="T0" fmla="*/ 3790 w 3790"/>
                <a:gd name="T1" fmla="*/ 2186 h 2186"/>
                <a:gd name="T2" fmla="*/ 390 w 3790"/>
                <a:gd name="T3" fmla="*/ 2186 h 2186"/>
                <a:gd name="T4" fmla="*/ 0 w 3790"/>
                <a:gd name="T5" fmla="*/ 1774 h 2186"/>
                <a:gd name="T6" fmla="*/ 121 w 3790"/>
                <a:gd name="T7" fmla="*/ 1484 h 2186"/>
                <a:gd name="T8" fmla="*/ 1604 w 3790"/>
                <a:gd name="T9" fmla="*/ 0 h 2186"/>
                <a:gd name="T10" fmla="*/ 3790 w 3790"/>
                <a:gd name="T11" fmla="*/ 2186 h 2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90" h="2186">
                  <a:moveTo>
                    <a:pt x="3790" y="2186"/>
                  </a:moveTo>
                  <a:lnTo>
                    <a:pt x="390" y="2186"/>
                  </a:lnTo>
                  <a:cubicBezTo>
                    <a:pt x="145" y="2186"/>
                    <a:pt x="0" y="1966"/>
                    <a:pt x="0" y="1774"/>
                  </a:cubicBezTo>
                  <a:cubicBezTo>
                    <a:pt x="0" y="1661"/>
                    <a:pt x="46" y="1558"/>
                    <a:pt x="121" y="1484"/>
                  </a:cubicBezTo>
                  <a:lnTo>
                    <a:pt x="1604" y="0"/>
                  </a:lnTo>
                  <a:lnTo>
                    <a:pt x="3790" y="2186"/>
                  </a:lnTo>
                  <a:close/>
                </a:path>
              </a:pathLst>
            </a:custGeom>
            <a:solidFill>
              <a:srgbClr val="FF4F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0" name="Freeform 11"/>
            <p:cNvSpPr>
              <a:spLocks/>
            </p:cNvSpPr>
            <p:nvPr/>
          </p:nvSpPr>
          <p:spPr bwMode="auto">
            <a:xfrm>
              <a:off x="582613" y="1947863"/>
              <a:ext cx="496888" cy="820738"/>
            </a:xfrm>
            <a:custGeom>
              <a:avLst/>
              <a:gdLst>
                <a:gd name="T0" fmla="*/ 609 w 5032"/>
                <a:gd name="T1" fmla="*/ 8334 h 8334"/>
                <a:gd name="T2" fmla="*/ 32 w 5032"/>
                <a:gd name="T3" fmla="*/ 7720 h 8334"/>
                <a:gd name="T4" fmla="*/ 32 w 5032"/>
                <a:gd name="T5" fmla="*/ 3149 h 8334"/>
                <a:gd name="T6" fmla="*/ 441 w 5032"/>
                <a:gd name="T7" fmla="*/ 1656 h 8334"/>
                <a:gd name="T8" fmla="*/ 2096 w 5032"/>
                <a:gd name="T9" fmla="*/ 0 h 8334"/>
                <a:gd name="T10" fmla="*/ 5032 w 5032"/>
                <a:gd name="T11" fmla="*/ 2940 h 8334"/>
                <a:gd name="T12" fmla="*/ 340 w 5032"/>
                <a:gd name="T13" fmla="*/ 7632 h 8334"/>
                <a:gd name="T14" fmla="*/ 219 w 5032"/>
                <a:gd name="T15" fmla="*/ 7922 h 8334"/>
                <a:gd name="T16" fmla="*/ 609 w 5032"/>
                <a:gd name="T17" fmla="*/ 8334 h 8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32" h="8334">
                  <a:moveTo>
                    <a:pt x="609" y="8334"/>
                  </a:moveTo>
                  <a:cubicBezTo>
                    <a:pt x="352" y="8334"/>
                    <a:pt x="32" y="8128"/>
                    <a:pt x="32" y="7720"/>
                  </a:cubicBezTo>
                  <a:lnTo>
                    <a:pt x="32" y="3149"/>
                  </a:lnTo>
                  <a:cubicBezTo>
                    <a:pt x="32" y="2531"/>
                    <a:pt x="0" y="2097"/>
                    <a:pt x="441" y="1656"/>
                  </a:cubicBezTo>
                  <a:lnTo>
                    <a:pt x="2096" y="0"/>
                  </a:lnTo>
                  <a:lnTo>
                    <a:pt x="5032" y="2940"/>
                  </a:lnTo>
                  <a:lnTo>
                    <a:pt x="340" y="7632"/>
                  </a:lnTo>
                  <a:cubicBezTo>
                    <a:pt x="265" y="7706"/>
                    <a:pt x="219" y="7809"/>
                    <a:pt x="219" y="7922"/>
                  </a:cubicBezTo>
                  <a:cubicBezTo>
                    <a:pt x="219" y="8114"/>
                    <a:pt x="364" y="8334"/>
                    <a:pt x="609" y="8334"/>
                  </a:cubicBezTo>
                  <a:close/>
                </a:path>
              </a:pathLst>
            </a:custGeom>
            <a:solidFill>
              <a:srgbClr val="7B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05" name="Прямоугольник 704"/>
          <p:cNvSpPr/>
          <p:nvPr/>
        </p:nvSpPr>
        <p:spPr>
          <a:xfrm>
            <a:off x="539750" y="1496959"/>
            <a:ext cx="4860926" cy="7176993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/>
          <a:p>
            <a:pPr>
              <a:lnSpc>
                <a:spcPct val="90000"/>
              </a:lnSpc>
              <a:spcAft>
                <a:spcPts val="3000"/>
              </a:spcAft>
            </a:pPr>
            <a:r>
              <a:rPr lang="ru-RU" sz="2000" dirty="0" smtClean="0">
                <a:solidFill>
                  <a:srgbClr val="272F3D"/>
                </a:solidFill>
                <a:latin typeface="Rostelecom Basis Medium" panose="020B0603030604040103" pitchFamily="34" charset="0"/>
                <a:ea typeface="Calibri" panose="020F0502020204030204" pitchFamily="34" charset="0"/>
              </a:rPr>
              <a:t>Уважаемый руководитель!</a:t>
            </a:r>
            <a:endParaRPr lang="ru-RU" sz="2000" dirty="0">
              <a:solidFill>
                <a:srgbClr val="272F3D"/>
              </a:solidFill>
              <a:latin typeface="Rostelecom Basis Medium" panose="020B0603030604040103" pitchFamily="34" charset="0"/>
              <a:ea typeface="Calibri" panose="020F0502020204030204" pitchFamily="34" charset="0"/>
            </a:endParaRPr>
          </a:p>
          <a:p>
            <a:pPr>
              <a:lnSpc>
                <a:spcPct val="95000"/>
              </a:lnSpc>
              <a:spcAft>
                <a:spcPts val="1800"/>
              </a:spcAft>
            </a:pP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Ростелеком 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является </a:t>
            </a: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цифровым </a:t>
            </a:r>
            <a:b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</a:b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партнером образовательных учреждений </a:t>
            </a:r>
            <a:b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</a:b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по 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организации единой сети передачи </a:t>
            </a: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данных и ИТ-инфраструктуры.</a:t>
            </a:r>
          </a:p>
          <a:p>
            <a:pPr>
              <a:lnSpc>
                <a:spcPct val="95000"/>
              </a:lnSpc>
              <a:spcAft>
                <a:spcPts val="1800"/>
              </a:spcAft>
            </a:pP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Благодарим за сотрудничество и сообщаем,</a:t>
            </a:r>
            <a:b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</a:b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что по вопросам взаимодействия </a:t>
            </a:r>
            <a:b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</a:b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и контроля качества услуг Вы можете обращаться</a:t>
            </a:r>
            <a:b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</a:b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к персональному сервис-менеджеру:</a:t>
            </a:r>
          </a:p>
          <a:p>
            <a:pPr>
              <a:lnSpc>
                <a:spcPct val="95000"/>
              </a:lnSpc>
            </a:pPr>
            <a:r>
              <a:rPr lang="ru-RU" sz="1400" dirty="0" smtClean="0">
                <a:solidFill>
                  <a:srgbClr val="272F3D"/>
                </a:solidFill>
                <a:latin typeface="Rostelecom Basis Medium" panose="020B0603030604040103" pitchFamily="34" charset="0"/>
                <a:ea typeface="Calibri" panose="020F0502020204030204" pitchFamily="34" charset="0"/>
              </a:rPr>
              <a:t>Седова Ирина</a:t>
            </a:r>
            <a:endParaRPr lang="ru-RU" sz="1400" dirty="0">
              <a:solidFill>
                <a:srgbClr val="272F3D"/>
              </a:solidFill>
              <a:latin typeface="Rostelecom Basis Medium" panose="020B0603030604040103" pitchFamily="34" charset="0"/>
              <a:ea typeface="Calibri" panose="020F0502020204030204" pitchFamily="34" charset="0"/>
            </a:endParaRPr>
          </a:p>
          <a:p>
            <a:pPr>
              <a:lnSpc>
                <a:spcPct val="95000"/>
              </a:lnSpc>
            </a:pPr>
            <a:r>
              <a:rPr lang="en-US" sz="1400" u="sng" dirty="0" smtClean="0">
                <a:solidFill>
                  <a:srgbClr val="7B939B"/>
                </a:solidFill>
                <a:latin typeface="Rostelecom Basis" panose="020B0503030604040103" pitchFamily="34" charset="0"/>
                <a:ea typeface="Calibri" panose="020F0502020204030204" pitchFamily="34" charset="0"/>
                <a:hlinkClick r:id="rId2"/>
              </a:rPr>
              <a:t>Irina.Chebotko@rt.ru </a:t>
            </a:r>
            <a:endParaRPr lang="ru-RU" sz="1400" dirty="0" smtClean="0">
              <a:solidFill>
                <a:srgbClr val="7B939B"/>
              </a:solidFill>
              <a:latin typeface="Rostelecom Basis" panose="020B0503030604040103" pitchFamily="34" charset="0"/>
              <a:ea typeface="Calibri" panose="020F0502020204030204" pitchFamily="34" charset="0"/>
            </a:endParaRPr>
          </a:p>
          <a:p>
            <a:pPr>
              <a:lnSpc>
                <a:spcPct val="95000"/>
              </a:lnSpc>
              <a:spcAft>
                <a:spcPts val="1800"/>
              </a:spcAft>
            </a:pP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+7 </a:t>
            </a:r>
            <a:r>
              <a:rPr lang="ru-RU" sz="140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939 841 4956</a:t>
            </a:r>
            <a:endParaRPr lang="ru-RU" sz="1400" dirty="0" smtClean="0">
              <a:solidFill>
                <a:srgbClr val="272F3D"/>
              </a:solidFill>
              <a:latin typeface="Rostelecom Basis" panose="020B0503030604040103" pitchFamily="34" charset="0"/>
              <a:ea typeface="Calibri" panose="020F0502020204030204" pitchFamily="34" charset="0"/>
            </a:endParaRPr>
          </a:p>
          <a:p>
            <a:pPr>
              <a:lnSpc>
                <a:spcPct val="95000"/>
              </a:lnSpc>
              <a:spcAft>
                <a:spcPts val="1800"/>
              </a:spcAft>
            </a:pP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Понедельник–четверг 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с 9:00 до </a:t>
            </a: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18:00</a:t>
            </a:r>
            <a:r>
              <a:rPr lang="en-US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/>
            </a:r>
            <a:br>
              <a:rPr lang="en-US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</a:b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Пятница 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с 9:00 до </a:t>
            </a: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16:45</a:t>
            </a:r>
          </a:p>
          <a:p>
            <a:r>
              <a:rPr lang="ru-RU" sz="1400" dirty="0" smtClean="0">
                <a:latin typeface="Rostelecom Basis" panose="020B0604020202020204" charset="0"/>
              </a:rPr>
              <a:t>Для оперативного решения вопросов деградации </a:t>
            </a:r>
            <a:r>
              <a:rPr lang="ru-RU" sz="1400" dirty="0">
                <a:latin typeface="Rostelecom Basis" panose="020B0604020202020204" charset="0"/>
              </a:rPr>
              <a:t>качества сервиса </a:t>
            </a:r>
            <a:r>
              <a:rPr lang="ru-RU" sz="1400" dirty="0" smtClean="0">
                <a:latin typeface="Rostelecom Basis" panose="020B0604020202020204" charset="0"/>
              </a:rPr>
              <a:t>или </a:t>
            </a:r>
            <a:r>
              <a:rPr lang="ru-RU" sz="1400" dirty="0">
                <a:latin typeface="Rostelecom Basis" panose="020B0604020202020204" charset="0"/>
              </a:rPr>
              <a:t>отсутствия связи просим обращаться в Техническую Поддержку проекта ЕСПД «Цифровая экономика»:</a:t>
            </a:r>
          </a:p>
          <a:p>
            <a:r>
              <a:rPr lang="ru-RU" sz="1400" dirty="0">
                <a:latin typeface="Rostelecom Basis" panose="020B0604020202020204" charset="0"/>
              </a:rPr>
              <a:t> </a:t>
            </a:r>
          </a:p>
          <a:p>
            <a:r>
              <a:rPr lang="ru-RU" sz="1400" dirty="0">
                <a:latin typeface="Rostelecom Basis" panose="020B0604020202020204" charset="0"/>
              </a:rPr>
              <a:t>Тел.: 8 800 301 34 14</a:t>
            </a:r>
          </a:p>
          <a:p>
            <a:r>
              <a:rPr lang="en-US" sz="1400" dirty="0">
                <a:latin typeface="Rostelecom Basis" panose="020B0604020202020204" charset="0"/>
              </a:rPr>
              <a:t>e-mail: </a:t>
            </a:r>
            <a:r>
              <a:rPr lang="en-US" sz="1400" u="sng" dirty="0">
                <a:latin typeface="Rostelecom Basis" panose="020B0604020202020204" charset="0"/>
                <a:hlinkClick r:id="rId3"/>
              </a:rPr>
              <a:t>mcszo@digital.gov.ru</a:t>
            </a:r>
            <a:r>
              <a:rPr lang="en-US" sz="1400" dirty="0">
                <a:latin typeface="Rostelecom Basis" panose="020B0604020202020204" charset="0"/>
              </a:rPr>
              <a:t> </a:t>
            </a:r>
            <a:endParaRPr lang="ru-RU" sz="1400" dirty="0">
              <a:latin typeface="Rostelecom Basis" panose="020B0604020202020204" charset="0"/>
            </a:endParaRPr>
          </a:p>
          <a:p>
            <a:r>
              <a:rPr lang="ru-RU" sz="1400" dirty="0">
                <a:latin typeface="Rostelecom Basis" panose="020B0604020202020204" charset="0"/>
              </a:rPr>
              <a:t>Режим работы:</a:t>
            </a:r>
            <a:r>
              <a:rPr lang="en-US" sz="1400" dirty="0">
                <a:latin typeface="Rostelecom Basis" panose="020B0604020202020204" charset="0"/>
              </a:rPr>
              <a:t> </a:t>
            </a:r>
            <a:r>
              <a:rPr lang="ru-RU" sz="1400" dirty="0" smtClean="0">
                <a:latin typeface="Rostelecom Basis" panose="020B0604020202020204" charset="0"/>
              </a:rPr>
              <a:t>круглосуточно</a:t>
            </a:r>
          </a:p>
          <a:p>
            <a:endParaRPr lang="ru-RU" sz="1400" dirty="0">
              <a:solidFill>
                <a:srgbClr val="272F3D"/>
              </a:solidFill>
              <a:latin typeface="Rostelecom Basis" panose="020B0503030604040103" pitchFamily="34" charset="0"/>
              <a:ea typeface="Calibri" panose="020F0502020204030204" pitchFamily="34" charset="0"/>
            </a:endParaRPr>
          </a:p>
          <a:p>
            <a:pPr>
              <a:lnSpc>
                <a:spcPct val="95000"/>
              </a:lnSpc>
              <a:spcAft>
                <a:spcPts val="1800"/>
              </a:spcAft>
            </a:pP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Пользуйтесь 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цифровыми </a:t>
            </a: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сервисами </a:t>
            </a:r>
            <a:b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</a:b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непрерывно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 </a:t>
            </a: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и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 в любое время, а мы </a:t>
            </a: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возьмем на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 себя решение технических вопросов</a:t>
            </a: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.</a:t>
            </a:r>
            <a:endParaRPr lang="ru-RU" sz="1400" dirty="0">
              <a:solidFill>
                <a:srgbClr val="272F3D"/>
              </a:solidFill>
              <a:latin typeface="Rostelecom Basis" panose="020B0503030604040103" pitchFamily="34" charset="0"/>
              <a:ea typeface="Calibri" panose="020F0502020204030204" pitchFamily="34" charset="0"/>
            </a:endParaRPr>
          </a:p>
        </p:txBody>
      </p:sp>
      <p:pic>
        <p:nvPicPr>
          <p:cNvPr id="708" name="Рисунок 70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75" y="0"/>
            <a:ext cx="2158171" cy="10687214"/>
          </a:xfrm>
          <a:prstGeom prst="rect">
            <a:avLst/>
          </a:prstGeom>
        </p:spPr>
      </p:pic>
      <p:grpSp>
        <p:nvGrpSpPr>
          <p:cNvPr id="45" name="Группа 44"/>
          <p:cNvGrpSpPr/>
          <p:nvPr/>
        </p:nvGrpSpPr>
        <p:grpSpPr>
          <a:xfrm>
            <a:off x="539750" y="8875213"/>
            <a:ext cx="1080000" cy="1080000"/>
            <a:chOff x="698500" y="8307388"/>
            <a:chExt cx="1579563" cy="1579563"/>
          </a:xfrm>
          <a:solidFill>
            <a:srgbClr val="272F3D"/>
          </a:solidFill>
        </p:grpSpPr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698500" y="8307388"/>
              <a:ext cx="441325" cy="441325"/>
            </a:xfrm>
            <a:custGeom>
              <a:avLst/>
              <a:gdLst>
                <a:gd name="T0" fmla="*/ 0 w 1306"/>
                <a:gd name="T1" fmla="*/ 0 h 1306"/>
                <a:gd name="T2" fmla="*/ 1306 w 1306"/>
                <a:gd name="T3" fmla="*/ 0 h 1306"/>
                <a:gd name="T4" fmla="*/ 1306 w 1306"/>
                <a:gd name="T5" fmla="*/ 1306 h 1306"/>
                <a:gd name="T6" fmla="*/ 0 w 1306"/>
                <a:gd name="T7" fmla="*/ 1306 h 1306"/>
                <a:gd name="T8" fmla="*/ 0 w 1306"/>
                <a:gd name="T9" fmla="*/ 0 h 1306"/>
                <a:gd name="T10" fmla="*/ 186 w 1306"/>
                <a:gd name="T11" fmla="*/ 186 h 1306"/>
                <a:gd name="T12" fmla="*/ 186 w 1306"/>
                <a:gd name="T13" fmla="*/ 1119 h 1306"/>
                <a:gd name="T14" fmla="*/ 1119 w 1306"/>
                <a:gd name="T15" fmla="*/ 1119 h 1306"/>
                <a:gd name="T16" fmla="*/ 1119 w 1306"/>
                <a:gd name="T17" fmla="*/ 186 h 1306"/>
                <a:gd name="T18" fmla="*/ 186 w 1306"/>
                <a:gd name="T19" fmla="*/ 18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6" h="1306">
                  <a:moveTo>
                    <a:pt x="0" y="0"/>
                  </a:moveTo>
                  <a:lnTo>
                    <a:pt x="1306" y="0"/>
                  </a:lnTo>
                  <a:lnTo>
                    <a:pt x="1306" y="1306"/>
                  </a:lnTo>
                  <a:lnTo>
                    <a:pt x="0" y="1306"/>
                  </a:lnTo>
                  <a:lnTo>
                    <a:pt x="0" y="0"/>
                  </a:lnTo>
                  <a:close/>
                  <a:moveTo>
                    <a:pt x="186" y="186"/>
                  </a:moveTo>
                  <a:lnTo>
                    <a:pt x="186" y="1119"/>
                  </a:lnTo>
                  <a:lnTo>
                    <a:pt x="1119" y="1119"/>
                  </a:lnTo>
                  <a:lnTo>
                    <a:pt x="1119" y="186"/>
                  </a:lnTo>
                  <a:lnTo>
                    <a:pt x="186" y="1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698500" y="8686801"/>
              <a:ext cx="568325" cy="315913"/>
            </a:xfrm>
            <a:custGeom>
              <a:avLst/>
              <a:gdLst>
                <a:gd name="T0" fmla="*/ 1492 w 1679"/>
                <a:gd name="T1" fmla="*/ 0 h 933"/>
                <a:gd name="T2" fmla="*/ 1679 w 1679"/>
                <a:gd name="T3" fmla="*/ 0 h 933"/>
                <a:gd name="T4" fmla="*/ 1679 w 1679"/>
                <a:gd name="T5" fmla="*/ 560 h 933"/>
                <a:gd name="T6" fmla="*/ 932 w 1679"/>
                <a:gd name="T7" fmla="*/ 560 h 933"/>
                <a:gd name="T8" fmla="*/ 932 w 1679"/>
                <a:gd name="T9" fmla="*/ 933 h 933"/>
                <a:gd name="T10" fmla="*/ 746 w 1679"/>
                <a:gd name="T11" fmla="*/ 933 h 933"/>
                <a:gd name="T12" fmla="*/ 746 w 1679"/>
                <a:gd name="T13" fmla="*/ 746 h 933"/>
                <a:gd name="T14" fmla="*/ 559 w 1679"/>
                <a:gd name="T15" fmla="*/ 746 h 933"/>
                <a:gd name="T16" fmla="*/ 559 w 1679"/>
                <a:gd name="T17" fmla="*/ 933 h 933"/>
                <a:gd name="T18" fmla="*/ 373 w 1679"/>
                <a:gd name="T19" fmla="*/ 933 h 933"/>
                <a:gd name="T20" fmla="*/ 373 w 1679"/>
                <a:gd name="T21" fmla="*/ 746 h 933"/>
                <a:gd name="T22" fmla="*/ 186 w 1679"/>
                <a:gd name="T23" fmla="*/ 746 h 933"/>
                <a:gd name="T24" fmla="*/ 186 w 1679"/>
                <a:gd name="T25" fmla="*/ 933 h 933"/>
                <a:gd name="T26" fmla="*/ 0 w 1679"/>
                <a:gd name="T27" fmla="*/ 933 h 933"/>
                <a:gd name="T28" fmla="*/ 0 w 1679"/>
                <a:gd name="T29" fmla="*/ 373 h 933"/>
                <a:gd name="T30" fmla="*/ 559 w 1679"/>
                <a:gd name="T31" fmla="*/ 373 h 933"/>
                <a:gd name="T32" fmla="*/ 559 w 1679"/>
                <a:gd name="T33" fmla="*/ 560 h 933"/>
                <a:gd name="T34" fmla="*/ 746 w 1679"/>
                <a:gd name="T35" fmla="*/ 560 h 933"/>
                <a:gd name="T36" fmla="*/ 746 w 1679"/>
                <a:gd name="T37" fmla="*/ 373 h 933"/>
                <a:gd name="T38" fmla="*/ 1492 w 1679"/>
                <a:gd name="T39" fmla="*/ 373 h 933"/>
                <a:gd name="T40" fmla="*/ 1492 w 1679"/>
                <a:gd name="T41" fmla="*/ 0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79" h="933">
                  <a:moveTo>
                    <a:pt x="1492" y="0"/>
                  </a:moveTo>
                  <a:lnTo>
                    <a:pt x="1679" y="0"/>
                  </a:lnTo>
                  <a:lnTo>
                    <a:pt x="1679" y="560"/>
                  </a:lnTo>
                  <a:lnTo>
                    <a:pt x="932" y="560"/>
                  </a:lnTo>
                  <a:lnTo>
                    <a:pt x="932" y="933"/>
                  </a:lnTo>
                  <a:lnTo>
                    <a:pt x="746" y="933"/>
                  </a:lnTo>
                  <a:lnTo>
                    <a:pt x="746" y="746"/>
                  </a:lnTo>
                  <a:lnTo>
                    <a:pt x="559" y="746"/>
                  </a:lnTo>
                  <a:lnTo>
                    <a:pt x="559" y="933"/>
                  </a:lnTo>
                  <a:lnTo>
                    <a:pt x="373" y="933"/>
                  </a:lnTo>
                  <a:lnTo>
                    <a:pt x="373" y="746"/>
                  </a:lnTo>
                  <a:lnTo>
                    <a:pt x="186" y="746"/>
                  </a:lnTo>
                  <a:lnTo>
                    <a:pt x="186" y="933"/>
                  </a:lnTo>
                  <a:lnTo>
                    <a:pt x="0" y="933"/>
                  </a:lnTo>
                  <a:lnTo>
                    <a:pt x="0" y="373"/>
                  </a:lnTo>
                  <a:lnTo>
                    <a:pt x="559" y="373"/>
                  </a:lnTo>
                  <a:lnTo>
                    <a:pt x="559" y="560"/>
                  </a:lnTo>
                  <a:lnTo>
                    <a:pt x="746" y="560"/>
                  </a:lnTo>
                  <a:lnTo>
                    <a:pt x="746" y="373"/>
                  </a:lnTo>
                  <a:lnTo>
                    <a:pt x="1492" y="373"/>
                  </a:lnTo>
                  <a:lnTo>
                    <a:pt x="149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698500" y="9064626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698500" y="9191626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698500" y="9318626"/>
              <a:ext cx="63500" cy="619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698500" y="9444038"/>
              <a:ext cx="441325" cy="442913"/>
            </a:xfrm>
            <a:custGeom>
              <a:avLst/>
              <a:gdLst>
                <a:gd name="T0" fmla="*/ 0 w 1306"/>
                <a:gd name="T1" fmla="*/ 0 h 1306"/>
                <a:gd name="T2" fmla="*/ 1306 w 1306"/>
                <a:gd name="T3" fmla="*/ 0 h 1306"/>
                <a:gd name="T4" fmla="*/ 1306 w 1306"/>
                <a:gd name="T5" fmla="*/ 1306 h 1306"/>
                <a:gd name="T6" fmla="*/ 0 w 1306"/>
                <a:gd name="T7" fmla="*/ 1306 h 1306"/>
                <a:gd name="T8" fmla="*/ 0 w 1306"/>
                <a:gd name="T9" fmla="*/ 0 h 1306"/>
                <a:gd name="T10" fmla="*/ 186 w 1306"/>
                <a:gd name="T11" fmla="*/ 186 h 1306"/>
                <a:gd name="T12" fmla="*/ 186 w 1306"/>
                <a:gd name="T13" fmla="*/ 1119 h 1306"/>
                <a:gd name="T14" fmla="*/ 1119 w 1306"/>
                <a:gd name="T15" fmla="*/ 1119 h 1306"/>
                <a:gd name="T16" fmla="*/ 1119 w 1306"/>
                <a:gd name="T17" fmla="*/ 186 h 1306"/>
                <a:gd name="T18" fmla="*/ 186 w 1306"/>
                <a:gd name="T19" fmla="*/ 18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6" h="1306">
                  <a:moveTo>
                    <a:pt x="0" y="0"/>
                  </a:moveTo>
                  <a:lnTo>
                    <a:pt x="1306" y="0"/>
                  </a:lnTo>
                  <a:lnTo>
                    <a:pt x="1306" y="1306"/>
                  </a:lnTo>
                  <a:lnTo>
                    <a:pt x="0" y="1306"/>
                  </a:lnTo>
                  <a:lnTo>
                    <a:pt x="0" y="0"/>
                  </a:lnTo>
                  <a:close/>
                  <a:moveTo>
                    <a:pt x="186" y="186"/>
                  </a:moveTo>
                  <a:lnTo>
                    <a:pt x="186" y="1119"/>
                  </a:lnTo>
                  <a:lnTo>
                    <a:pt x="1119" y="1119"/>
                  </a:lnTo>
                  <a:lnTo>
                    <a:pt x="1119" y="186"/>
                  </a:lnTo>
                  <a:lnTo>
                    <a:pt x="186" y="1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762000" y="9128126"/>
              <a:ext cx="441325" cy="252413"/>
            </a:xfrm>
            <a:custGeom>
              <a:avLst/>
              <a:gdLst>
                <a:gd name="T0" fmla="*/ 0 w 1306"/>
                <a:gd name="T1" fmla="*/ 0 h 746"/>
                <a:gd name="T2" fmla="*/ 560 w 1306"/>
                <a:gd name="T3" fmla="*/ 0 h 746"/>
                <a:gd name="T4" fmla="*/ 560 w 1306"/>
                <a:gd name="T5" fmla="*/ 187 h 746"/>
                <a:gd name="T6" fmla="*/ 746 w 1306"/>
                <a:gd name="T7" fmla="*/ 187 h 746"/>
                <a:gd name="T8" fmla="*/ 746 w 1306"/>
                <a:gd name="T9" fmla="*/ 373 h 746"/>
                <a:gd name="T10" fmla="*/ 560 w 1306"/>
                <a:gd name="T11" fmla="*/ 373 h 746"/>
                <a:gd name="T12" fmla="*/ 560 w 1306"/>
                <a:gd name="T13" fmla="*/ 560 h 746"/>
                <a:gd name="T14" fmla="*/ 1120 w 1306"/>
                <a:gd name="T15" fmla="*/ 560 h 746"/>
                <a:gd name="T16" fmla="*/ 1120 w 1306"/>
                <a:gd name="T17" fmla="*/ 373 h 746"/>
                <a:gd name="T18" fmla="*/ 1306 w 1306"/>
                <a:gd name="T19" fmla="*/ 373 h 746"/>
                <a:gd name="T20" fmla="*/ 1306 w 1306"/>
                <a:gd name="T21" fmla="*/ 746 h 746"/>
                <a:gd name="T22" fmla="*/ 187 w 1306"/>
                <a:gd name="T23" fmla="*/ 746 h 746"/>
                <a:gd name="T24" fmla="*/ 187 w 1306"/>
                <a:gd name="T25" fmla="*/ 560 h 746"/>
                <a:gd name="T26" fmla="*/ 373 w 1306"/>
                <a:gd name="T27" fmla="*/ 560 h 746"/>
                <a:gd name="T28" fmla="*/ 373 w 1306"/>
                <a:gd name="T29" fmla="*/ 187 h 746"/>
                <a:gd name="T30" fmla="*/ 0 w 1306"/>
                <a:gd name="T31" fmla="*/ 187 h 746"/>
                <a:gd name="T32" fmla="*/ 0 w 1306"/>
                <a:gd name="T33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06" h="746">
                  <a:moveTo>
                    <a:pt x="0" y="0"/>
                  </a:moveTo>
                  <a:lnTo>
                    <a:pt x="560" y="0"/>
                  </a:lnTo>
                  <a:lnTo>
                    <a:pt x="560" y="187"/>
                  </a:lnTo>
                  <a:lnTo>
                    <a:pt x="746" y="187"/>
                  </a:lnTo>
                  <a:lnTo>
                    <a:pt x="746" y="373"/>
                  </a:lnTo>
                  <a:lnTo>
                    <a:pt x="560" y="373"/>
                  </a:lnTo>
                  <a:lnTo>
                    <a:pt x="560" y="560"/>
                  </a:lnTo>
                  <a:lnTo>
                    <a:pt x="1120" y="560"/>
                  </a:lnTo>
                  <a:lnTo>
                    <a:pt x="1120" y="373"/>
                  </a:lnTo>
                  <a:lnTo>
                    <a:pt x="1306" y="373"/>
                  </a:lnTo>
                  <a:lnTo>
                    <a:pt x="1306" y="746"/>
                  </a:lnTo>
                  <a:lnTo>
                    <a:pt x="187" y="746"/>
                  </a:lnTo>
                  <a:lnTo>
                    <a:pt x="187" y="560"/>
                  </a:lnTo>
                  <a:lnTo>
                    <a:pt x="373" y="560"/>
                  </a:lnTo>
                  <a:lnTo>
                    <a:pt x="373" y="187"/>
                  </a:lnTo>
                  <a:lnTo>
                    <a:pt x="0" y="1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62000" y="9255126"/>
              <a:ext cx="61913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823913" y="8432801"/>
              <a:ext cx="190500" cy="190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823913" y="9571038"/>
              <a:ext cx="190500" cy="1889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950913" y="9064626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014413" y="9002713"/>
              <a:ext cx="63500" cy="619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014413" y="9128126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1077913" y="8939213"/>
              <a:ext cx="188913" cy="252413"/>
            </a:xfrm>
            <a:custGeom>
              <a:avLst/>
              <a:gdLst>
                <a:gd name="T0" fmla="*/ 0 w 560"/>
                <a:gd name="T1" fmla="*/ 0 h 747"/>
                <a:gd name="T2" fmla="*/ 560 w 560"/>
                <a:gd name="T3" fmla="*/ 0 h 747"/>
                <a:gd name="T4" fmla="*/ 560 w 560"/>
                <a:gd name="T5" fmla="*/ 187 h 747"/>
                <a:gd name="T6" fmla="*/ 373 w 560"/>
                <a:gd name="T7" fmla="*/ 187 h 747"/>
                <a:gd name="T8" fmla="*/ 373 w 560"/>
                <a:gd name="T9" fmla="*/ 373 h 747"/>
                <a:gd name="T10" fmla="*/ 560 w 560"/>
                <a:gd name="T11" fmla="*/ 373 h 747"/>
                <a:gd name="T12" fmla="*/ 560 w 560"/>
                <a:gd name="T13" fmla="*/ 560 h 747"/>
                <a:gd name="T14" fmla="*/ 373 w 560"/>
                <a:gd name="T15" fmla="*/ 560 h 747"/>
                <a:gd name="T16" fmla="*/ 373 w 560"/>
                <a:gd name="T17" fmla="*/ 747 h 747"/>
                <a:gd name="T18" fmla="*/ 187 w 560"/>
                <a:gd name="T19" fmla="*/ 747 h 747"/>
                <a:gd name="T20" fmla="*/ 187 w 560"/>
                <a:gd name="T21" fmla="*/ 560 h 747"/>
                <a:gd name="T22" fmla="*/ 0 w 560"/>
                <a:gd name="T23" fmla="*/ 560 h 747"/>
                <a:gd name="T24" fmla="*/ 0 w 560"/>
                <a:gd name="T25" fmla="*/ 373 h 747"/>
                <a:gd name="T26" fmla="*/ 187 w 560"/>
                <a:gd name="T27" fmla="*/ 373 h 747"/>
                <a:gd name="T28" fmla="*/ 187 w 560"/>
                <a:gd name="T29" fmla="*/ 187 h 747"/>
                <a:gd name="T30" fmla="*/ 0 w 560"/>
                <a:gd name="T31" fmla="*/ 187 h 747"/>
                <a:gd name="T32" fmla="*/ 0 w 560"/>
                <a:gd name="T33" fmla="*/ 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0" h="747">
                  <a:moveTo>
                    <a:pt x="0" y="0"/>
                  </a:moveTo>
                  <a:lnTo>
                    <a:pt x="560" y="0"/>
                  </a:lnTo>
                  <a:lnTo>
                    <a:pt x="560" y="187"/>
                  </a:lnTo>
                  <a:lnTo>
                    <a:pt x="373" y="187"/>
                  </a:lnTo>
                  <a:lnTo>
                    <a:pt x="373" y="373"/>
                  </a:lnTo>
                  <a:lnTo>
                    <a:pt x="560" y="373"/>
                  </a:lnTo>
                  <a:lnTo>
                    <a:pt x="560" y="560"/>
                  </a:lnTo>
                  <a:lnTo>
                    <a:pt x="373" y="560"/>
                  </a:lnTo>
                  <a:lnTo>
                    <a:pt x="373" y="747"/>
                  </a:lnTo>
                  <a:lnTo>
                    <a:pt x="187" y="747"/>
                  </a:lnTo>
                  <a:lnTo>
                    <a:pt x="187" y="560"/>
                  </a:lnTo>
                  <a:lnTo>
                    <a:pt x="0" y="560"/>
                  </a:lnTo>
                  <a:lnTo>
                    <a:pt x="0" y="373"/>
                  </a:lnTo>
                  <a:lnTo>
                    <a:pt x="187" y="373"/>
                  </a:lnTo>
                  <a:lnTo>
                    <a:pt x="187" y="187"/>
                  </a:lnTo>
                  <a:lnTo>
                    <a:pt x="0" y="1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1077913" y="9191626"/>
              <a:ext cx="61913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1203325" y="8432801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1203325" y="9191626"/>
              <a:ext cx="947738" cy="695325"/>
            </a:xfrm>
            <a:custGeom>
              <a:avLst/>
              <a:gdLst>
                <a:gd name="T0" fmla="*/ 1120 w 2799"/>
                <a:gd name="T1" fmla="*/ 0 h 2052"/>
                <a:gd name="T2" fmla="*/ 1306 w 2799"/>
                <a:gd name="T3" fmla="*/ 559 h 2052"/>
                <a:gd name="T4" fmla="*/ 1493 w 2799"/>
                <a:gd name="T5" fmla="*/ 746 h 2052"/>
                <a:gd name="T6" fmla="*/ 1866 w 2799"/>
                <a:gd name="T7" fmla="*/ 186 h 2052"/>
                <a:gd name="T8" fmla="*/ 2239 w 2799"/>
                <a:gd name="T9" fmla="*/ 373 h 2052"/>
                <a:gd name="T10" fmla="*/ 2426 w 2799"/>
                <a:gd name="T11" fmla="*/ 186 h 2052"/>
                <a:gd name="T12" fmla="*/ 2612 w 2799"/>
                <a:gd name="T13" fmla="*/ 373 h 2052"/>
                <a:gd name="T14" fmla="*/ 2799 w 2799"/>
                <a:gd name="T15" fmla="*/ 1306 h 2052"/>
                <a:gd name="T16" fmla="*/ 2426 w 2799"/>
                <a:gd name="T17" fmla="*/ 1492 h 2052"/>
                <a:gd name="T18" fmla="*/ 2612 w 2799"/>
                <a:gd name="T19" fmla="*/ 1679 h 2052"/>
                <a:gd name="T20" fmla="*/ 2239 w 2799"/>
                <a:gd name="T21" fmla="*/ 1865 h 2052"/>
                <a:gd name="T22" fmla="*/ 2052 w 2799"/>
                <a:gd name="T23" fmla="*/ 1492 h 2052"/>
                <a:gd name="T24" fmla="*/ 1679 w 2799"/>
                <a:gd name="T25" fmla="*/ 1306 h 2052"/>
                <a:gd name="T26" fmla="*/ 1493 w 2799"/>
                <a:gd name="T27" fmla="*/ 1492 h 2052"/>
                <a:gd name="T28" fmla="*/ 1679 w 2799"/>
                <a:gd name="T29" fmla="*/ 1679 h 2052"/>
                <a:gd name="T30" fmla="*/ 1493 w 2799"/>
                <a:gd name="T31" fmla="*/ 2052 h 2052"/>
                <a:gd name="T32" fmla="*/ 1306 w 2799"/>
                <a:gd name="T33" fmla="*/ 1865 h 2052"/>
                <a:gd name="T34" fmla="*/ 0 w 2799"/>
                <a:gd name="T35" fmla="*/ 2052 h 2052"/>
                <a:gd name="T36" fmla="*/ 560 w 2799"/>
                <a:gd name="T37" fmla="*/ 1492 h 2052"/>
                <a:gd name="T38" fmla="*/ 187 w 2799"/>
                <a:gd name="T39" fmla="*/ 1679 h 2052"/>
                <a:gd name="T40" fmla="*/ 746 w 2799"/>
                <a:gd name="T41" fmla="*/ 1865 h 2052"/>
                <a:gd name="T42" fmla="*/ 1306 w 2799"/>
                <a:gd name="T43" fmla="*/ 1679 h 2052"/>
                <a:gd name="T44" fmla="*/ 933 w 2799"/>
                <a:gd name="T45" fmla="*/ 1492 h 2052"/>
                <a:gd name="T46" fmla="*/ 746 w 2799"/>
                <a:gd name="T47" fmla="*/ 1306 h 2052"/>
                <a:gd name="T48" fmla="*/ 560 w 2799"/>
                <a:gd name="T49" fmla="*/ 1492 h 2052"/>
                <a:gd name="T50" fmla="*/ 0 w 2799"/>
                <a:gd name="T51" fmla="*/ 1306 h 2052"/>
                <a:gd name="T52" fmla="*/ 187 w 2799"/>
                <a:gd name="T53" fmla="*/ 559 h 2052"/>
                <a:gd name="T54" fmla="*/ 560 w 2799"/>
                <a:gd name="T55" fmla="*/ 373 h 2052"/>
                <a:gd name="T56" fmla="*/ 373 w 2799"/>
                <a:gd name="T57" fmla="*/ 559 h 2052"/>
                <a:gd name="T58" fmla="*/ 187 w 2799"/>
                <a:gd name="T59" fmla="*/ 746 h 2052"/>
                <a:gd name="T60" fmla="*/ 373 w 2799"/>
                <a:gd name="T61" fmla="*/ 932 h 2052"/>
                <a:gd name="T62" fmla="*/ 746 w 2799"/>
                <a:gd name="T63" fmla="*/ 1119 h 2052"/>
                <a:gd name="T64" fmla="*/ 373 w 2799"/>
                <a:gd name="T65" fmla="*/ 932 h 2052"/>
                <a:gd name="T66" fmla="*/ 560 w 2799"/>
                <a:gd name="T67" fmla="*/ 746 h 2052"/>
                <a:gd name="T68" fmla="*/ 746 w 2799"/>
                <a:gd name="T69" fmla="*/ 559 h 2052"/>
                <a:gd name="T70" fmla="*/ 933 w 2799"/>
                <a:gd name="T71" fmla="*/ 373 h 2052"/>
                <a:gd name="T72" fmla="*/ 1679 w 2799"/>
                <a:gd name="T73" fmla="*/ 559 h 2052"/>
                <a:gd name="T74" fmla="*/ 2239 w 2799"/>
                <a:gd name="T75" fmla="*/ 1119 h 2052"/>
                <a:gd name="T76" fmla="*/ 1679 w 2799"/>
                <a:gd name="T77" fmla="*/ 559 h 2052"/>
                <a:gd name="T78" fmla="*/ 1120 w 2799"/>
                <a:gd name="T79" fmla="*/ 1306 h 2052"/>
                <a:gd name="T80" fmla="*/ 1493 w 2799"/>
                <a:gd name="T81" fmla="*/ 932 h 2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99" h="2052">
                  <a:moveTo>
                    <a:pt x="933" y="0"/>
                  </a:moveTo>
                  <a:lnTo>
                    <a:pt x="1120" y="0"/>
                  </a:lnTo>
                  <a:lnTo>
                    <a:pt x="1120" y="559"/>
                  </a:lnTo>
                  <a:lnTo>
                    <a:pt x="1306" y="559"/>
                  </a:lnTo>
                  <a:lnTo>
                    <a:pt x="1306" y="746"/>
                  </a:lnTo>
                  <a:lnTo>
                    <a:pt x="1493" y="746"/>
                  </a:lnTo>
                  <a:lnTo>
                    <a:pt x="1493" y="186"/>
                  </a:lnTo>
                  <a:lnTo>
                    <a:pt x="1866" y="186"/>
                  </a:lnTo>
                  <a:lnTo>
                    <a:pt x="1866" y="373"/>
                  </a:lnTo>
                  <a:lnTo>
                    <a:pt x="2239" y="373"/>
                  </a:lnTo>
                  <a:lnTo>
                    <a:pt x="2239" y="186"/>
                  </a:lnTo>
                  <a:lnTo>
                    <a:pt x="2426" y="186"/>
                  </a:lnTo>
                  <a:lnTo>
                    <a:pt x="2426" y="373"/>
                  </a:lnTo>
                  <a:lnTo>
                    <a:pt x="2612" y="373"/>
                  </a:lnTo>
                  <a:lnTo>
                    <a:pt x="2612" y="1306"/>
                  </a:lnTo>
                  <a:lnTo>
                    <a:pt x="2799" y="1306"/>
                  </a:lnTo>
                  <a:lnTo>
                    <a:pt x="2799" y="1492"/>
                  </a:lnTo>
                  <a:lnTo>
                    <a:pt x="2426" y="1492"/>
                  </a:lnTo>
                  <a:lnTo>
                    <a:pt x="2426" y="1679"/>
                  </a:lnTo>
                  <a:lnTo>
                    <a:pt x="2612" y="1679"/>
                  </a:lnTo>
                  <a:lnTo>
                    <a:pt x="2612" y="1865"/>
                  </a:lnTo>
                  <a:lnTo>
                    <a:pt x="2239" y="1865"/>
                  </a:lnTo>
                  <a:lnTo>
                    <a:pt x="2239" y="1492"/>
                  </a:lnTo>
                  <a:lnTo>
                    <a:pt x="2052" y="1492"/>
                  </a:lnTo>
                  <a:lnTo>
                    <a:pt x="2052" y="1306"/>
                  </a:lnTo>
                  <a:lnTo>
                    <a:pt x="1679" y="1306"/>
                  </a:lnTo>
                  <a:lnTo>
                    <a:pt x="1679" y="1492"/>
                  </a:lnTo>
                  <a:lnTo>
                    <a:pt x="1493" y="1492"/>
                  </a:lnTo>
                  <a:lnTo>
                    <a:pt x="1493" y="1679"/>
                  </a:lnTo>
                  <a:lnTo>
                    <a:pt x="1679" y="1679"/>
                  </a:lnTo>
                  <a:lnTo>
                    <a:pt x="1679" y="2052"/>
                  </a:lnTo>
                  <a:lnTo>
                    <a:pt x="1493" y="2052"/>
                  </a:lnTo>
                  <a:lnTo>
                    <a:pt x="1493" y="1865"/>
                  </a:lnTo>
                  <a:lnTo>
                    <a:pt x="1306" y="1865"/>
                  </a:lnTo>
                  <a:lnTo>
                    <a:pt x="1306" y="2052"/>
                  </a:lnTo>
                  <a:lnTo>
                    <a:pt x="0" y="2052"/>
                  </a:lnTo>
                  <a:lnTo>
                    <a:pt x="0" y="1492"/>
                  </a:lnTo>
                  <a:lnTo>
                    <a:pt x="560" y="1492"/>
                  </a:lnTo>
                  <a:lnTo>
                    <a:pt x="560" y="1679"/>
                  </a:lnTo>
                  <a:lnTo>
                    <a:pt x="187" y="1679"/>
                  </a:lnTo>
                  <a:lnTo>
                    <a:pt x="187" y="1865"/>
                  </a:lnTo>
                  <a:lnTo>
                    <a:pt x="746" y="1865"/>
                  </a:lnTo>
                  <a:lnTo>
                    <a:pt x="746" y="1679"/>
                  </a:lnTo>
                  <a:lnTo>
                    <a:pt x="1306" y="1679"/>
                  </a:lnTo>
                  <a:lnTo>
                    <a:pt x="1306" y="1492"/>
                  </a:lnTo>
                  <a:lnTo>
                    <a:pt x="933" y="1492"/>
                  </a:lnTo>
                  <a:lnTo>
                    <a:pt x="933" y="1306"/>
                  </a:lnTo>
                  <a:lnTo>
                    <a:pt x="746" y="1306"/>
                  </a:lnTo>
                  <a:lnTo>
                    <a:pt x="746" y="1492"/>
                  </a:lnTo>
                  <a:lnTo>
                    <a:pt x="560" y="1492"/>
                  </a:lnTo>
                  <a:lnTo>
                    <a:pt x="560" y="1306"/>
                  </a:lnTo>
                  <a:lnTo>
                    <a:pt x="0" y="1306"/>
                  </a:lnTo>
                  <a:lnTo>
                    <a:pt x="0" y="559"/>
                  </a:lnTo>
                  <a:lnTo>
                    <a:pt x="187" y="559"/>
                  </a:lnTo>
                  <a:lnTo>
                    <a:pt x="187" y="373"/>
                  </a:lnTo>
                  <a:lnTo>
                    <a:pt x="560" y="373"/>
                  </a:lnTo>
                  <a:lnTo>
                    <a:pt x="560" y="559"/>
                  </a:lnTo>
                  <a:lnTo>
                    <a:pt x="373" y="559"/>
                  </a:lnTo>
                  <a:lnTo>
                    <a:pt x="373" y="746"/>
                  </a:lnTo>
                  <a:lnTo>
                    <a:pt x="187" y="746"/>
                  </a:lnTo>
                  <a:lnTo>
                    <a:pt x="187" y="932"/>
                  </a:lnTo>
                  <a:lnTo>
                    <a:pt x="373" y="932"/>
                  </a:lnTo>
                  <a:lnTo>
                    <a:pt x="373" y="1119"/>
                  </a:lnTo>
                  <a:lnTo>
                    <a:pt x="746" y="1119"/>
                  </a:lnTo>
                  <a:lnTo>
                    <a:pt x="746" y="932"/>
                  </a:lnTo>
                  <a:lnTo>
                    <a:pt x="373" y="932"/>
                  </a:lnTo>
                  <a:lnTo>
                    <a:pt x="373" y="746"/>
                  </a:lnTo>
                  <a:lnTo>
                    <a:pt x="560" y="746"/>
                  </a:lnTo>
                  <a:lnTo>
                    <a:pt x="560" y="559"/>
                  </a:lnTo>
                  <a:lnTo>
                    <a:pt x="746" y="559"/>
                  </a:lnTo>
                  <a:lnTo>
                    <a:pt x="746" y="373"/>
                  </a:lnTo>
                  <a:lnTo>
                    <a:pt x="933" y="373"/>
                  </a:lnTo>
                  <a:lnTo>
                    <a:pt x="933" y="0"/>
                  </a:lnTo>
                  <a:close/>
                  <a:moveTo>
                    <a:pt x="1679" y="559"/>
                  </a:moveTo>
                  <a:lnTo>
                    <a:pt x="1679" y="1119"/>
                  </a:lnTo>
                  <a:lnTo>
                    <a:pt x="2239" y="1119"/>
                  </a:lnTo>
                  <a:lnTo>
                    <a:pt x="2239" y="559"/>
                  </a:lnTo>
                  <a:lnTo>
                    <a:pt x="1679" y="559"/>
                  </a:lnTo>
                  <a:close/>
                  <a:moveTo>
                    <a:pt x="1120" y="932"/>
                  </a:moveTo>
                  <a:lnTo>
                    <a:pt x="1120" y="1306"/>
                  </a:lnTo>
                  <a:lnTo>
                    <a:pt x="1493" y="1306"/>
                  </a:lnTo>
                  <a:lnTo>
                    <a:pt x="1493" y="932"/>
                  </a:lnTo>
                  <a:lnTo>
                    <a:pt x="1120" y="9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1266825" y="8370888"/>
              <a:ext cx="63500" cy="619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1266825" y="8496301"/>
              <a:ext cx="63500" cy="127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1266825" y="8875713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1266825" y="8686801"/>
              <a:ext cx="757238" cy="568325"/>
            </a:xfrm>
            <a:custGeom>
              <a:avLst/>
              <a:gdLst>
                <a:gd name="T0" fmla="*/ 1306 w 2239"/>
                <a:gd name="T1" fmla="*/ 0 h 1679"/>
                <a:gd name="T2" fmla="*/ 1492 w 2239"/>
                <a:gd name="T3" fmla="*/ 0 h 1679"/>
                <a:gd name="T4" fmla="*/ 1492 w 2239"/>
                <a:gd name="T5" fmla="*/ 373 h 1679"/>
                <a:gd name="T6" fmla="*/ 1865 w 2239"/>
                <a:gd name="T7" fmla="*/ 373 h 1679"/>
                <a:gd name="T8" fmla="*/ 1865 w 2239"/>
                <a:gd name="T9" fmla="*/ 746 h 1679"/>
                <a:gd name="T10" fmla="*/ 2239 w 2239"/>
                <a:gd name="T11" fmla="*/ 746 h 1679"/>
                <a:gd name="T12" fmla="*/ 2239 w 2239"/>
                <a:gd name="T13" fmla="*/ 933 h 1679"/>
                <a:gd name="T14" fmla="*/ 1865 w 2239"/>
                <a:gd name="T15" fmla="*/ 933 h 1679"/>
                <a:gd name="T16" fmla="*/ 1865 w 2239"/>
                <a:gd name="T17" fmla="*/ 1493 h 1679"/>
                <a:gd name="T18" fmla="*/ 2052 w 2239"/>
                <a:gd name="T19" fmla="*/ 1493 h 1679"/>
                <a:gd name="T20" fmla="*/ 2052 w 2239"/>
                <a:gd name="T21" fmla="*/ 1679 h 1679"/>
                <a:gd name="T22" fmla="*/ 1679 w 2239"/>
                <a:gd name="T23" fmla="*/ 1679 h 1679"/>
                <a:gd name="T24" fmla="*/ 1679 w 2239"/>
                <a:gd name="T25" fmla="*/ 1306 h 1679"/>
                <a:gd name="T26" fmla="*/ 1492 w 2239"/>
                <a:gd name="T27" fmla="*/ 1306 h 1679"/>
                <a:gd name="T28" fmla="*/ 1492 w 2239"/>
                <a:gd name="T29" fmla="*/ 1493 h 1679"/>
                <a:gd name="T30" fmla="*/ 1306 w 2239"/>
                <a:gd name="T31" fmla="*/ 1493 h 1679"/>
                <a:gd name="T32" fmla="*/ 1306 w 2239"/>
                <a:gd name="T33" fmla="*/ 1306 h 1679"/>
                <a:gd name="T34" fmla="*/ 746 w 2239"/>
                <a:gd name="T35" fmla="*/ 1306 h 1679"/>
                <a:gd name="T36" fmla="*/ 746 w 2239"/>
                <a:gd name="T37" fmla="*/ 1119 h 1679"/>
                <a:gd name="T38" fmla="*/ 559 w 2239"/>
                <a:gd name="T39" fmla="*/ 1119 h 1679"/>
                <a:gd name="T40" fmla="*/ 559 w 2239"/>
                <a:gd name="T41" fmla="*/ 933 h 1679"/>
                <a:gd name="T42" fmla="*/ 373 w 2239"/>
                <a:gd name="T43" fmla="*/ 933 h 1679"/>
                <a:gd name="T44" fmla="*/ 373 w 2239"/>
                <a:gd name="T45" fmla="*/ 1119 h 1679"/>
                <a:gd name="T46" fmla="*/ 559 w 2239"/>
                <a:gd name="T47" fmla="*/ 1119 h 1679"/>
                <a:gd name="T48" fmla="*/ 559 w 2239"/>
                <a:gd name="T49" fmla="*/ 1493 h 1679"/>
                <a:gd name="T50" fmla="*/ 373 w 2239"/>
                <a:gd name="T51" fmla="*/ 1493 h 1679"/>
                <a:gd name="T52" fmla="*/ 373 w 2239"/>
                <a:gd name="T53" fmla="*/ 1679 h 1679"/>
                <a:gd name="T54" fmla="*/ 186 w 2239"/>
                <a:gd name="T55" fmla="*/ 1679 h 1679"/>
                <a:gd name="T56" fmla="*/ 186 w 2239"/>
                <a:gd name="T57" fmla="*/ 1119 h 1679"/>
                <a:gd name="T58" fmla="*/ 0 w 2239"/>
                <a:gd name="T59" fmla="*/ 1119 h 1679"/>
                <a:gd name="T60" fmla="*/ 0 w 2239"/>
                <a:gd name="T61" fmla="*/ 933 h 1679"/>
                <a:gd name="T62" fmla="*/ 186 w 2239"/>
                <a:gd name="T63" fmla="*/ 933 h 1679"/>
                <a:gd name="T64" fmla="*/ 186 w 2239"/>
                <a:gd name="T65" fmla="*/ 746 h 1679"/>
                <a:gd name="T66" fmla="*/ 373 w 2239"/>
                <a:gd name="T67" fmla="*/ 746 h 1679"/>
                <a:gd name="T68" fmla="*/ 373 w 2239"/>
                <a:gd name="T69" fmla="*/ 560 h 1679"/>
                <a:gd name="T70" fmla="*/ 559 w 2239"/>
                <a:gd name="T71" fmla="*/ 560 h 1679"/>
                <a:gd name="T72" fmla="*/ 559 w 2239"/>
                <a:gd name="T73" fmla="*/ 373 h 1679"/>
                <a:gd name="T74" fmla="*/ 746 w 2239"/>
                <a:gd name="T75" fmla="*/ 373 h 1679"/>
                <a:gd name="T76" fmla="*/ 746 w 2239"/>
                <a:gd name="T77" fmla="*/ 187 h 1679"/>
                <a:gd name="T78" fmla="*/ 933 w 2239"/>
                <a:gd name="T79" fmla="*/ 187 h 1679"/>
                <a:gd name="T80" fmla="*/ 933 w 2239"/>
                <a:gd name="T81" fmla="*/ 560 h 1679"/>
                <a:gd name="T82" fmla="*/ 1119 w 2239"/>
                <a:gd name="T83" fmla="*/ 560 h 1679"/>
                <a:gd name="T84" fmla="*/ 1119 w 2239"/>
                <a:gd name="T85" fmla="*/ 746 h 1679"/>
                <a:gd name="T86" fmla="*/ 746 w 2239"/>
                <a:gd name="T87" fmla="*/ 746 h 1679"/>
                <a:gd name="T88" fmla="*/ 746 w 2239"/>
                <a:gd name="T89" fmla="*/ 933 h 1679"/>
                <a:gd name="T90" fmla="*/ 933 w 2239"/>
                <a:gd name="T91" fmla="*/ 933 h 1679"/>
                <a:gd name="T92" fmla="*/ 933 w 2239"/>
                <a:gd name="T93" fmla="*/ 1119 h 1679"/>
                <a:gd name="T94" fmla="*/ 1119 w 2239"/>
                <a:gd name="T95" fmla="*/ 1119 h 1679"/>
                <a:gd name="T96" fmla="*/ 1119 w 2239"/>
                <a:gd name="T97" fmla="*/ 933 h 1679"/>
                <a:gd name="T98" fmla="*/ 1306 w 2239"/>
                <a:gd name="T99" fmla="*/ 933 h 1679"/>
                <a:gd name="T100" fmla="*/ 1306 w 2239"/>
                <a:gd name="T101" fmla="*/ 1119 h 1679"/>
                <a:gd name="T102" fmla="*/ 1679 w 2239"/>
                <a:gd name="T103" fmla="*/ 1119 h 1679"/>
                <a:gd name="T104" fmla="*/ 1679 w 2239"/>
                <a:gd name="T105" fmla="*/ 560 h 1679"/>
                <a:gd name="T106" fmla="*/ 1492 w 2239"/>
                <a:gd name="T107" fmla="*/ 560 h 1679"/>
                <a:gd name="T108" fmla="*/ 1492 w 2239"/>
                <a:gd name="T109" fmla="*/ 746 h 1679"/>
                <a:gd name="T110" fmla="*/ 1306 w 2239"/>
                <a:gd name="T111" fmla="*/ 746 h 1679"/>
                <a:gd name="T112" fmla="*/ 1306 w 2239"/>
                <a:gd name="T113" fmla="*/ 0 h 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39" h="1679">
                  <a:moveTo>
                    <a:pt x="1306" y="0"/>
                  </a:moveTo>
                  <a:lnTo>
                    <a:pt x="1492" y="0"/>
                  </a:lnTo>
                  <a:lnTo>
                    <a:pt x="1492" y="373"/>
                  </a:lnTo>
                  <a:lnTo>
                    <a:pt x="1865" y="373"/>
                  </a:lnTo>
                  <a:lnTo>
                    <a:pt x="1865" y="746"/>
                  </a:lnTo>
                  <a:lnTo>
                    <a:pt x="2239" y="746"/>
                  </a:lnTo>
                  <a:lnTo>
                    <a:pt x="2239" y="933"/>
                  </a:lnTo>
                  <a:lnTo>
                    <a:pt x="1865" y="933"/>
                  </a:lnTo>
                  <a:lnTo>
                    <a:pt x="1865" y="1493"/>
                  </a:lnTo>
                  <a:lnTo>
                    <a:pt x="2052" y="1493"/>
                  </a:lnTo>
                  <a:lnTo>
                    <a:pt x="2052" y="1679"/>
                  </a:lnTo>
                  <a:lnTo>
                    <a:pt x="1679" y="1679"/>
                  </a:lnTo>
                  <a:lnTo>
                    <a:pt x="1679" y="1306"/>
                  </a:lnTo>
                  <a:lnTo>
                    <a:pt x="1492" y="1306"/>
                  </a:lnTo>
                  <a:lnTo>
                    <a:pt x="1492" y="1493"/>
                  </a:lnTo>
                  <a:lnTo>
                    <a:pt x="1306" y="1493"/>
                  </a:lnTo>
                  <a:lnTo>
                    <a:pt x="1306" y="1306"/>
                  </a:lnTo>
                  <a:lnTo>
                    <a:pt x="746" y="1306"/>
                  </a:lnTo>
                  <a:lnTo>
                    <a:pt x="746" y="1119"/>
                  </a:lnTo>
                  <a:lnTo>
                    <a:pt x="559" y="1119"/>
                  </a:lnTo>
                  <a:lnTo>
                    <a:pt x="559" y="933"/>
                  </a:lnTo>
                  <a:lnTo>
                    <a:pt x="373" y="933"/>
                  </a:lnTo>
                  <a:lnTo>
                    <a:pt x="373" y="1119"/>
                  </a:lnTo>
                  <a:lnTo>
                    <a:pt x="559" y="1119"/>
                  </a:lnTo>
                  <a:lnTo>
                    <a:pt x="559" y="1493"/>
                  </a:lnTo>
                  <a:lnTo>
                    <a:pt x="373" y="1493"/>
                  </a:lnTo>
                  <a:lnTo>
                    <a:pt x="373" y="1679"/>
                  </a:lnTo>
                  <a:lnTo>
                    <a:pt x="186" y="1679"/>
                  </a:lnTo>
                  <a:lnTo>
                    <a:pt x="186" y="1119"/>
                  </a:lnTo>
                  <a:lnTo>
                    <a:pt x="0" y="1119"/>
                  </a:lnTo>
                  <a:lnTo>
                    <a:pt x="0" y="933"/>
                  </a:lnTo>
                  <a:lnTo>
                    <a:pt x="186" y="933"/>
                  </a:lnTo>
                  <a:lnTo>
                    <a:pt x="186" y="746"/>
                  </a:lnTo>
                  <a:lnTo>
                    <a:pt x="373" y="746"/>
                  </a:lnTo>
                  <a:lnTo>
                    <a:pt x="373" y="560"/>
                  </a:lnTo>
                  <a:lnTo>
                    <a:pt x="559" y="560"/>
                  </a:lnTo>
                  <a:lnTo>
                    <a:pt x="559" y="373"/>
                  </a:lnTo>
                  <a:lnTo>
                    <a:pt x="746" y="373"/>
                  </a:lnTo>
                  <a:lnTo>
                    <a:pt x="746" y="187"/>
                  </a:lnTo>
                  <a:lnTo>
                    <a:pt x="933" y="187"/>
                  </a:lnTo>
                  <a:lnTo>
                    <a:pt x="933" y="560"/>
                  </a:lnTo>
                  <a:lnTo>
                    <a:pt x="1119" y="560"/>
                  </a:lnTo>
                  <a:lnTo>
                    <a:pt x="1119" y="746"/>
                  </a:lnTo>
                  <a:lnTo>
                    <a:pt x="746" y="746"/>
                  </a:lnTo>
                  <a:lnTo>
                    <a:pt x="746" y="933"/>
                  </a:lnTo>
                  <a:lnTo>
                    <a:pt x="933" y="933"/>
                  </a:lnTo>
                  <a:lnTo>
                    <a:pt x="933" y="1119"/>
                  </a:lnTo>
                  <a:lnTo>
                    <a:pt x="1119" y="1119"/>
                  </a:lnTo>
                  <a:lnTo>
                    <a:pt x="1119" y="933"/>
                  </a:lnTo>
                  <a:lnTo>
                    <a:pt x="1306" y="933"/>
                  </a:lnTo>
                  <a:lnTo>
                    <a:pt x="1306" y="1119"/>
                  </a:lnTo>
                  <a:lnTo>
                    <a:pt x="1679" y="1119"/>
                  </a:lnTo>
                  <a:lnTo>
                    <a:pt x="1679" y="560"/>
                  </a:lnTo>
                  <a:lnTo>
                    <a:pt x="1492" y="560"/>
                  </a:lnTo>
                  <a:lnTo>
                    <a:pt x="1492" y="746"/>
                  </a:lnTo>
                  <a:lnTo>
                    <a:pt x="1306" y="746"/>
                  </a:lnTo>
                  <a:lnTo>
                    <a:pt x="130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1330325" y="8307388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330325" y="8496301"/>
              <a:ext cx="188913" cy="252413"/>
            </a:xfrm>
            <a:custGeom>
              <a:avLst/>
              <a:gdLst>
                <a:gd name="T0" fmla="*/ 373 w 560"/>
                <a:gd name="T1" fmla="*/ 0 h 747"/>
                <a:gd name="T2" fmla="*/ 560 w 560"/>
                <a:gd name="T3" fmla="*/ 0 h 747"/>
                <a:gd name="T4" fmla="*/ 560 w 560"/>
                <a:gd name="T5" fmla="*/ 747 h 747"/>
                <a:gd name="T6" fmla="*/ 373 w 560"/>
                <a:gd name="T7" fmla="*/ 747 h 747"/>
                <a:gd name="T8" fmla="*/ 373 w 560"/>
                <a:gd name="T9" fmla="*/ 560 h 747"/>
                <a:gd name="T10" fmla="*/ 187 w 560"/>
                <a:gd name="T11" fmla="*/ 560 h 747"/>
                <a:gd name="T12" fmla="*/ 187 w 560"/>
                <a:gd name="T13" fmla="*/ 747 h 747"/>
                <a:gd name="T14" fmla="*/ 0 w 560"/>
                <a:gd name="T15" fmla="*/ 747 h 747"/>
                <a:gd name="T16" fmla="*/ 0 w 560"/>
                <a:gd name="T17" fmla="*/ 373 h 747"/>
                <a:gd name="T18" fmla="*/ 373 w 560"/>
                <a:gd name="T19" fmla="*/ 373 h 747"/>
                <a:gd name="T20" fmla="*/ 373 w 560"/>
                <a:gd name="T21" fmla="*/ 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0" h="747">
                  <a:moveTo>
                    <a:pt x="373" y="0"/>
                  </a:moveTo>
                  <a:lnTo>
                    <a:pt x="560" y="0"/>
                  </a:lnTo>
                  <a:lnTo>
                    <a:pt x="560" y="747"/>
                  </a:lnTo>
                  <a:lnTo>
                    <a:pt x="373" y="747"/>
                  </a:lnTo>
                  <a:lnTo>
                    <a:pt x="373" y="560"/>
                  </a:lnTo>
                  <a:lnTo>
                    <a:pt x="187" y="560"/>
                  </a:lnTo>
                  <a:lnTo>
                    <a:pt x="187" y="747"/>
                  </a:lnTo>
                  <a:lnTo>
                    <a:pt x="0" y="747"/>
                  </a:lnTo>
                  <a:lnTo>
                    <a:pt x="0" y="373"/>
                  </a:lnTo>
                  <a:lnTo>
                    <a:pt x="373" y="373"/>
                  </a:lnTo>
                  <a:lnTo>
                    <a:pt x="37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393825" y="8432801"/>
              <a:ext cx="61913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1393825" y="8748713"/>
              <a:ext cx="61913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1393825" y="9255126"/>
              <a:ext cx="61913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1519238" y="8307388"/>
              <a:ext cx="252413" cy="252413"/>
            </a:xfrm>
            <a:custGeom>
              <a:avLst/>
              <a:gdLst>
                <a:gd name="T0" fmla="*/ 0 w 746"/>
                <a:gd name="T1" fmla="*/ 0 h 746"/>
                <a:gd name="T2" fmla="*/ 746 w 746"/>
                <a:gd name="T3" fmla="*/ 0 h 746"/>
                <a:gd name="T4" fmla="*/ 746 w 746"/>
                <a:gd name="T5" fmla="*/ 559 h 746"/>
                <a:gd name="T6" fmla="*/ 560 w 746"/>
                <a:gd name="T7" fmla="*/ 559 h 746"/>
                <a:gd name="T8" fmla="*/ 560 w 746"/>
                <a:gd name="T9" fmla="*/ 373 h 746"/>
                <a:gd name="T10" fmla="*/ 373 w 746"/>
                <a:gd name="T11" fmla="*/ 373 h 746"/>
                <a:gd name="T12" fmla="*/ 373 w 746"/>
                <a:gd name="T13" fmla="*/ 746 h 746"/>
                <a:gd name="T14" fmla="*/ 187 w 746"/>
                <a:gd name="T15" fmla="*/ 746 h 746"/>
                <a:gd name="T16" fmla="*/ 187 w 746"/>
                <a:gd name="T17" fmla="*/ 186 h 746"/>
                <a:gd name="T18" fmla="*/ 0 w 746"/>
                <a:gd name="T19" fmla="*/ 186 h 746"/>
                <a:gd name="T20" fmla="*/ 0 w 746"/>
                <a:gd name="T21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6" h="746">
                  <a:moveTo>
                    <a:pt x="0" y="0"/>
                  </a:moveTo>
                  <a:lnTo>
                    <a:pt x="746" y="0"/>
                  </a:lnTo>
                  <a:lnTo>
                    <a:pt x="746" y="559"/>
                  </a:lnTo>
                  <a:lnTo>
                    <a:pt x="560" y="559"/>
                  </a:lnTo>
                  <a:lnTo>
                    <a:pt x="560" y="373"/>
                  </a:lnTo>
                  <a:lnTo>
                    <a:pt x="373" y="373"/>
                  </a:lnTo>
                  <a:lnTo>
                    <a:pt x="373" y="746"/>
                  </a:lnTo>
                  <a:lnTo>
                    <a:pt x="187" y="746"/>
                  </a:lnTo>
                  <a:lnTo>
                    <a:pt x="187" y="186"/>
                  </a:lnTo>
                  <a:lnTo>
                    <a:pt x="0" y="18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1582738" y="8686801"/>
              <a:ext cx="63500" cy="619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646238" y="8559801"/>
              <a:ext cx="63500" cy="127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Freeform 35"/>
            <p:cNvSpPr>
              <a:spLocks noEditPoints="1"/>
            </p:cNvSpPr>
            <p:nvPr/>
          </p:nvSpPr>
          <p:spPr bwMode="auto">
            <a:xfrm>
              <a:off x="1835150" y="8307388"/>
              <a:ext cx="442913" cy="441325"/>
            </a:xfrm>
            <a:custGeom>
              <a:avLst/>
              <a:gdLst>
                <a:gd name="T0" fmla="*/ 0 w 1306"/>
                <a:gd name="T1" fmla="*/ 0 h 1306"/>
                <a:gd name="T2" fmla="*/ 1306 w 1306"/>
                <a:gd name="T3" fmla="*/ 0 h 1306"/>
                <a:gd name="T4" fmla="*/ 1306 w 1306"/>
                <a:gd name="T5" fmla="*/ 1306 h 1306"/>
                <a:gd name="T6" fmla="*/ 0 w 1306"/>
                <a:gd name="T7" fmla="*/ 1306 h 1306"/>
                <a:gd name="T8" fmla="*/ 0 w 1306"/>
                <a:gd name="T9" fmla="*/ 0 h 1306"/>
                <a:gd name="T10" fmla="*/ 186 w 1306"/>
                <a:gd name="T11" fmla="*/ 186 h 1306"/>
                <a:gd name="T12" fmla="*/ 186 w 1306"/>
                <a:gd name="T13" fmla="*/ 1119 h 1306"/>
                <a:gd name="T14" fmla="*/ 1119 w 1306"/>
                <a:gd name="T15" fmla="*/ 1119 h 1306"/>
                <a:gd name="T16" fmla="*/ 1119 w 1306"/>
                <a:gd name="T17" fmla="*/ 186 h 1306"/>
                <a:gd name="T18" fmla="*/ 186 w 1306"/>
                <a:gd name="T19" fmla="*/ 18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6" h="1306">
                  <a:moveTo>
                    <a:pt x="0" y="0"/>
                  </a:moveTo>
                  <a:lnTo>
                    <a:pt x="1306" y="0"/>
                  </a:lnTo>
                  <a:lnTo>
                    <a:pt x="1306" y="1306"/>
                  </a:lnTo>
                  <a:lnTo>
                    <a:pt x="0" y="1306"/>
                  </a:lnTo>
                  <a:lnTo>
                    <a:pt x="0" y="0"/>
                  </a:lnTo>
                  <a:close/>
                  <a:moveTo>
                    <a:pt x="186" y="186"/>
                  </a:moveTo>
                  <a:lnTo>
                    <a:pt x="186" y="1119"/>
                  </a:lnTo>
                  <a:lnTo>
                    <a:pt x="1119" y="1119"/>
                  </a:lnTo>
                  <a:lnTo>
                    <a:pt x="1119" y="186"/>
                  </a:lnTo>
                  <a:lnTo>
                    <a:pt x="186" y="1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1835150" y="9444038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1835150" y="9823451"/>
              <a:ext cx="1270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1962150" y="8432801"/>
              <a:ext cx="188913" cy="190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2024063" y="9064626"/>
              <a:ext cx="63500" cy="127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2087563" y="8812213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2087563" y="8875713"/>
              <a:ext cx="190500" cy="442913"/>
            </a:xfrm>
            <a:custGeom>
              <a:avLst/>
              <a:gdLst>
                <a:gd name="T0" fmla="*/ 373 w 560"/>
                <a:gd name="T1" fmla="*/ 0 h 1306"/>
                <a:gd name="T2" fmla="*/ 560 w 560"/>
                <a:gd name="T3" fmla="*/ 0 h 1306"/>
                <a:gd name="T4" fmla="*/ 560 w 560"/>
                <a:gd name="T5" fmla="*/ 373 h 1306"/>
                <a:gd name="T6" fmla="*/ 373 w 560"/>
                <a:gd name="T7" fmla="*/ 373 h 1306"/>
                <a:gd name="T8" fmla="*/ 373 w 560"/>
                <a:gd name="T9" fmla="*/ 559 h 1306"/>
                <a:gd name="T10" fmla="*/ 560 w 560"/>
                <a:gd name="T11" fmla="*/ 559 h 1306"/>
                <a:gd name="T12" fmla="*/ 560 w 560"/>
                <a:gd name="T13" fmla="*/ 1119 h 1306"/>
                <a:gd name="T14" fmla="*/ 373 w 560"/>
                <a:gd name="T15" fmla="*/ 1119 h 1306"/>
                <a:gd name="T16" fmla="*/ 373 w 560"/>
                <a:gd name="T17" fmla="*/ 1306 h 1306"/>
                <a:gd name="T18" fmla="*/ 187 w 560"/>
                <a:gd name="T19" fmla="*/ 1306 h 1306"/>
                <a:gd name="T20" fmla="*/ 187 w 560"/>
                <a:gd name="T21" fmla="*/ 1119 h 1306"/>
                <a:gd name="T22" fmla="*/ 0 w 560"/>
                <a:gd name="T23" fmla="*/ 1119 h 1306"/>
                <a:gd name="T24" fmla="*/ 0 w 560"/>
                <a:gd name="T25" fmla="*/ 933 h 1306"/>
                <a:gd name="T26" fmla="*/ 373 w 560"/>
                <a:gd name="T27" fmla="*/ 933 h 1306"/>
                <a:gd name="T28" fmla="*/ 373 w 560"/>
                <a:gd name="T29" fmla="*/ 746 h 1306"/>
                <a:gd name="T30" fmla="*/ 187 w 560"/>
                <a:gd name="T31" fmla="*/ 746 h 1306"/>
                <a:gd name="T32" fmla="*/ 187 w 560"/>
                <a:gd name="T33" fmla="*/ 373 h 1306"/>
                <a:gd name="T34" fmla="*/ 0 w 560"/>
                <a:gd name="T35" fmla="*/ 373 h 1306"/>
                <a:gd name="T36" fmla="*/ 0 w 560"/>
                <a:gd name="T37" fmla="*/ 186 h 1306"/>
                <a:gd name="T38" fmla="*/ 373 w 560"/>
                <a:gd name="T39" fmla="*/ 186 h 1306"/>
                <a:gd name="T40" fmla="*/ 373 w 560"/>
                <a:gd name="T41" fmla="*/ 0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0" h="1306">
                  <a:moveTo>
                    <a:pt x="373" y="0"/>
                  </a:moveTo>
                  <a:lnTo>
                    <a:pt x="560" y="0"/>
                  </a:lnTo>
                  <a:lnTo>
                    <a:pt x="560" y="373"/>
                  </a:lnTo>
                  <a:lnTo>
                    <a:pt x="373" y="373"/>
                  </a:lnTo>
                  <a:lnTo>
                    <a:pt x="373" y="559"/>
                  </a:lnTo>
                  <a:lnTo>
                    <a:pt x="560" y="559"/>
                  </a:lnTo>
                  <a:lnTo>
                    <a:pt x="560" y="1119"/>
                  </a:lnTo>
                  <a:lnTo>
                    <a:pt x="373" y="1119"/>
                  </a:lnTo>
                  <a:lnTo>
                    <a:pt x="373" y="1306"/>
                  </a:lnTo>
                  <a:lnTo>
                    <a:pt x="187" y="1306"/>
                  </a:lnTo>
                  <a:lnTo>
                    <a:pt x="187" y="1119"/>
                  </a:lnTo>
                  <a:lnTo>
                    <a:pt x="0" y="1119"/>
                  </a:lnTo>
                  <a:lnTo>
                    <a:pt x="0" y="933"/>
                  </a:lnTo>
                  <a:lnTo>
                    <a:pt x="373" y="933"/>
                  </a:lnTo>
                  <a:lnTo>
                    <a:pt x="373" y="746"/>
                  </a:lnTo>
                  <a:lnTo>
                    <a:pt x="187" y="746"/>
                  </a:lnTo>
                  <a:lnTo>
                    <a:pt x="187" y="373"/>
                  </a:lnTo>
                  <a:lnTo>
                    <a:pt x="0" y="373"/>
                  </a:lnTo>
                  <a:lnTo>
                    <a:pt x="0" y="186"/>
                  </a:lnTo>
                  <a:lnTo>
                    <a:pt x="373" y="186"/>
                  </a:lnTo>
                  <a:lnTo>
                    <a:pt x="37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2151063" y="9380538"/>
              <a:ext cx="127000" cy="190500"/>
            </a:xfrm>
            <a:custGeom>
              <a:avLst/>
              <a:gdLst>
                <a:gd name="T0" fmla="*/ 0 w 373"/>
                <a:gd name="T1" fmla="*/ 0 h 560"/>
                <a:gd name="T2" fmla="*/ 373 w 373"/>
                <a:gd name="T3" fmla="*/ 0 h 560"/>
                <a:gd name="T4" fmla="*/ 373 w 373"/>
                <a:gd name="T5" fmla="*/ 373 h 560"/>
                <a:gd name="T6" fmla="*/ 186 w 373"/>
                <a:gd name="T7" fmla="*/ 373 h 560"/>
                <a:gd name="T8" fmla="*/ 186 w 373"/>
                <a:gd name="T9" fmla="*/ 560 h 560"/>
                <a:gd name="T10" fmla="*/ 0 w 373"/>
                <a:gd name="T11" fmla="*/ 560 h 560"/>
                <a:gd name="T12" fmla="*/ 0 w 373"/>
                <a:gd name="T13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" h="560">
                  <a:moveTo>
                    <a:pt x="0" y="0"/>
                  </a:moveTo>
                  <a:lnTo>
                    <a:pt x="373" y="0"/>
                  </a:lnTo>
                  <a:lnTo>
                    <a:pt x="373" y="373"/>
                  </a:lnTo>
                  <a:lnTo>
                    <a:pt x="186" y="373"/>
                  </a:lnTo>
                  <a:lnTo>
                    <a:pt x="186" y="560"/>
                  </a:lnTo>
                  <a:lnTo>
                    <a:pt x="0" y="56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2151063" y="9759951"/>
              <a:ext cx="127000" cy="127000"/>
            </a:xfrm>
            <a:custGeom>
              <a:avLst/>
              <a:gdLst>
                <a:gd name="T0" fmla="*/ 0 w 373"/>
                <a:gd name="T1" fmla="*/ 0 h 373"/>
                <a:gd name="T2" fmla="*/ 186 w 373"/>
                <a:gd name="T3" fmla="*/ 0 h 373"/>
                <a:gd name="T4" fmla="*/ 186 w 373"/>
                <a:gd name="T5" fmla="*/ 186 h 373"/>
                <a:gd name="T6" fmla="*/ 373 w 373"/>
                <a:gd name="T7" fmla="*/ 186 h 373"/>
                <a:gd name="T8" fmla="*/ 373 w 373"/>
                <a:gd name="T9" fmla="*/ 373 h 373"/>
                <a:gd name="T10" fmla="*/ 0 w 373"/>
                <a:gd name="T11" fmla="*/ 373 h 373"/>
                <a:gd name="T12" fmla="*/ 0 w 373"/>
                <a:gd name="T13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" h="373">
                  <a:moveTo>
                    <a:pt x="0" y="0"/>
                  </a:moveTo>
                  <a:lnTo>
                    <a:pt x="186" y="0"/>
                  </a:lnTo>
                  <a:lnTo>
                    <a:pt x="186" y="186"/>
                  </a:lnTo>
                  <a:lnTo>
                    <a:pt x="373" y="186"/>
                  </a:lnTo>
                  <a:lnTo>
                    <a:pt x="373" y="373"/>
                  </a:lnTo>
                  <a:lnTo>
                    <a:pt x="0" y="37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2214563" y="9696451"/>
              <a:ext cx="63500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1979612" y="8875713"/>
            <a:ext cx="2160000" cy="10795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>
              <a:lnSpc>
                <a:spcPct val="95000"/>
              </a:lnSpc>
              <a:spcAft>
                <a:spcPts val="2400"/>
              </a:spcAft>
            </a:pP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Подробнее 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о </a:t>
            </a: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проекте</a:t>
            </a:r>
            <a:b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</a:br>
            <a:r>
              <a:rPr lang="ru-RU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для </a:t>
            </a:r>
            <a:r>
              <a:rPr lang="ru-RU" sz="1400" dirty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</a:rPr>
              <a:t>образовательных учреждений на сайте </a:t>
            </a:r>
            <a:r>
              <a:rPr lang="en-US" sz="1400" dirty="0" smtClean="0">
                <a:solidFill>
                  <a:srgbClr val="272F3D"/>
                </a:solidFill>
                <a:latin typeface="Rostelecom Basis" panose="020B0503030604040103" pitchFamily="34" charset="0"/>
                <a:ea typeface="Calibri" panose="020F0502020204030204" pitchFamily="34" charset="0"/>
                <a:hlinkClick r:id="rId5"/>
              </a:rPr>
              <a:t>espd.wifi.rt.ru</a:t>
            </a:r>
            <a:endParaRPr lang="ru-RU" sz="1400" dirty="0">
              <a:solidFill>
                <a:srgbClr val="272F3D"/>
              </a:solidFill>
              <a:latin typeface="Rostelecom Basis" panose="020B0503030604040103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6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B939B"/>
      </a:hlink>
      <a:folHlink>
        <a:srgbClr val="7B939B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9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ПАО "Ростелеком"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Спиридонов Валерий Юрьевич</dc:creator>
  <cp:lastModifiedBy>Лариса Завьялова</cp:lastModifiedBy>
  <cp:revision>36</cp:revision>
  <dcterms:created xsi:type="dcterms:W3CDTF">2022-07-15T11:02:26Z</dcterms:created>
  <dcterms:modified xsi:type="dcterms:W3CDTF">2022-08-11T13:46:02Z</dcterms:modified>
</cp:coreProperties>
</file>