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18" autoAdjust="0"/>
  </p:normalViewPr>
  <p:slideViewPr>
    <p:cSldViewPr>
      <p:cViewPr varScale="1">
        <p:scale>
          <a:sx n="67" d="100"/>
          <a:sy n="67" d="100"/>
        </p:scale>
        <p:origin x="-40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6D86-75AE-4473-BFBD-006D842533DB}" type="datetimeFigureOut">
              <a:rPr lang="ru-RU" smtClean="0"/>
              <a:pPr/>
              <a:t>10.04.2008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AD01BD-2759-4E02-A165-75468BFC69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6D86-75AE-4473-BFBD-006D842533DB}" type="datetimeFigureOut">
              <a:rPr lang="ru-RU" smtClean="0"/>
              <a:pPr/>
              <a:t>10.04.2008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01BD-2759-4E02-A165-75468BFC69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6D86-75AE-4473-BFBD-006D842533DB}" type="datetimeFigureOut">
              <a:rPr lang="ru-RU" smtClean="0"/>
              <a:pPr/>
              <a:t>10.04.2008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01BD-2759-4E02-A165-75468BFC69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926D86-75AE-4473-BFBD-006D842533DB}" type="datetimeFigureOut">
              <a:rPr lang="ru-RU" smtClean="0"/>
              <a:pPr/>
              <a:t>10.04.2008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6AD01BD-2759-4E02-A165-75468BFC69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6D86-75AE-4473-BFBD-006D842533DB}" type="datetimeFigureOut">
              <a:rPr lang="ru-RU" smtClean="0"/>
              <a:pPr/>
              <a:t>10.04.2008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01BD-2759-4E02-A165-75468BFC69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6D86-75AE-4473-BFBD-006D842533DB}" type="datetimeFigureOut">
              <a:rPr lang="ru-RU" smtClean="0"/>
              <a:pPr/>
              <a:t>10.04.2008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01BD-2759-4E02-A165-75468BFC69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01BD-2759-4E02-A165-75468BFC69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6D86-75AE-4473-BFBD-006D842533DB}" type="datetimeFigureOut">
              <a:rPr lang="ru-RU" smtClean="0"/>
              <a:pPr/>
              <a:t>10.04.2008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6D86-75AE-4473-BFBD-006D842533DB}" type="datetimeFigureOut">
              <a:rPr lang="ru-RU" smtClean="0"/>
              <a:pPr/>
              <a:t>10.04.2008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01BD-2759-4E02-A165-75468BFC69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6D86-75AE-4473-BFBD-006D842533DB}" type="datetimeFigureOut">
              <a:rPr lang="ru-RU" smtClean="0"/>
              <a:pPr/>
              <a:t>10.04.2008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01BD-2759-4E02-A165-75468BFC69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926D86-75AE-4473-BFBD-006D842533DB}" type="datetimeFigureOut">
              <a:rPr lang="ru-RU" smtClean="0"/>
              <a:pPr/>
              <a:t>10.04.2008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6AD01BD-2759-4E02-A165-75468BFC69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6D86-75AE-4473-BFBD-006D842533DB}" type="datetimeFigureOut">
              <a:rPr lang="ru-RU" smtClean="0"/>
              <a:pPr/>
              <a:t>10.04.2008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AD01BD-2759-4E02-A165-75468BFC69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E926D86-75AE-4473-BFBD-006D842533DB}" type="datetimeFigureOut">
              <a:rPr lang="ru-RU" smtClean="0"/>
              <a:pPr/>
              <a:t>10.04.2008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6AD01BD-2759-4E02-A165-75468BFC69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erver\group\&#1056;&#1072;&#1073;&#1086;&#1095;&#1080;&#1081;%20&#1089;&#1090;&#1086;&#1083;\&#1087;&#1088;&#1080;&#1074;&#1077;&#1090;&#1089;&#1090;&#1074;&#1080;&#1077;\&#1087;&#1086;&#1094;&#1077;&#1083;&#1091;&#1081;&#1095;&#1080;&#1082;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736"/>
            <a:ext cx="6480048" cy="2384254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Comic Sans MS" pitchFamily="66" charset="0"/>
              </a:rPr>
              <a:t>Мы разные, </a:t>
            </a:r>
          </a:p>
          <a:p>
            <a:pPr algn="l"/>
            <a:r>
              <a:rPr lang="ru-RU" sz="2800" dirty="0" smtClean="0">
                <a:latin typeface="Comic Sans MS" pitchFamily="66" charset="0"/>
              </a:rPr>
              <a:t>      но всё таки мы вместе.</a:t>
            </a:r>
          </a:p>
          <a:p>
            <a:pPr algn="l"/>
            <a:r>
              <a:rPr lang="ru-RU" sz="2800" dirty="0" smtClean="0">
                <a:latin typeface="Comic Sans MS" pitchFamily="66" charset="0"/>
              </a:rPr>
              <a:t>И нас объединяет одно – </a:t>
            </a:r>
          </a:p>
          <a:p>
            <a:pPr algn="l"/>
            <a:r>
              <a:rPr lang="ru-RU" sz="2800" dirty="0" smtClean="0">
                <a:latin typeface="Comic Sans MS" pitchFamily="66" charset="0"/>
              </a:rPr>
              <a:t>		любовь к физике. </a:t>
            </a:r>
          </a:p>
          <a:p>
            <a:pPr algn="l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500042"/>
            <a:ext cx="40005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Реостаты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Предместье Марата С высоты птичьего поле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</a:rPr>
              <a:t>Мы команда из Перми.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</a:rPr>
              <a:t> Наш город славен своей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</a:rPr>
              <a:t>богатой историей, церквями,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</a:rPr>
              <a:t> университетами, памятниками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</a:rPr>
              <a:t>культуры. Лучшими школами, в том числе и нашей школой № 63</a:t>
            </a:r>
            <a:r>
              <a:rPr lang="en-US" sz="2400" b="1" i="1" dirty="0" smtClean="0">
                <a:solidFill>
                  <a:schemeClr val="bg2">
                    <a:lumMod val="50000"/>
                  </a:schemeClr>
                </a:solidFill>
              </a:rPr>
              <a:t>!</a:t>
            </a:r>
            <a:endParaRPr lang="ru-RU" sz="2400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571480"/>
            <a:ext cx="63433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 город Пермь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7" descr="Perm_ger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3789363"/>
            <a:ext cx="2506662" cy="2924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effectLst/>
              </a:rPr>
              <a:t>Наш мир </a:t>
            </a:r>
            <a:r>
              <a:rPr lang="ru-RU" sz="2400" dirty="0" smtClean="0">
                <a:effectLst/>
              </a:rPr>
              <a:t>Физики </a:t>
            </a:r>
            <a:r>
              <a:rPr lang="ru-RU" sz="2400" dirty="0">
                <a:effectLst/>
              </a:rPr>
              <a:t>состоит из учебников </a:t>
            </a:r>
            <a:r>
              <a:rPr lang="ru-RU" sz="2400" dirty="0" smtClean="0">
                <a:effectLst/>
              </a:rPr>
              <a:t>и </a:t>
            </a:r>
            <a:r>
              <a:rPr lang="ru-RU" sz="2400" dirty="0">
                <a:effectLst/>
              </a:rPr>
              <a:t>кучи </a:t>
            </a:r>
            <a:r>
              <a:rPr lang="ru-RU" sz="2400" dirty="0" smtClean="0">
                <a:effectLst/>
              </a:rPr>
              <a:t>лабораторных приборов и замечательного учителя. </a:t>
            </a:r>
            <a:r>
              <a:rPr lang="ru-RU" sz="2400" dirty="0">
                <a:effectLst/>
              </a:rPr>
              <a:t>Но </a:t>
            </a:r>
            <a:r>
              <a:rPr lang="ru-RU" sz="2400" dirty="0" smtClean="0">
                <a:effectLst/>
              </a:rPr>
              <a:t>физика </a:t>
            </a:r>
            <a:r>
              <a:rPr lang="ru-RU" sz="2400" dirty="0">
                <a:effectLst/>
              </a:rPr>
              <a:t>не только школьный предмет. </a:t>
            </a:r>
            <a:r>
              <a:rPr lang="ru-RU" sz="2400" dirty="0" smtClean="0"/>
              <a:t>Физика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>
                <a:effectLst/>
              </a:rPr>
              <a:t>окружает нас.</a:t>
            </a:r>
            <a:r>
              <a:rPr lang="ru-RU" sz="1600" dirty="0">
                <a:effectLst/>
              </a:rPr>
              <a:t> </a:t>
            </a:r>
            <a:r>
              <a:rPr lang="ru-RU" sz="2400" dirty="0">
                <a:effectLst/>
              </a:rPr>
              <a:t>Она часто встречается в нашей жизни на улице, в подъезде, в квартире. </a:t>
            </a:r>
            <a:r>
              <a:rPr lang="ru-RU" sz="2400" dirty="0" smtClean="0">
                <a:effectLst/>
              </a:rPr>
              <a:t>Физика </a:t>
            </a:r>
            <a:r>
              <a:rPr lang="ru-RU" sz="2400" dirty="0" smtClean="0"/>
              <a:t>окружает нас всегда </a:t>
            </a:r>
            <a:r>
              <a:rPr lang="ru-RU" sz="2400" dirty="0" smtClean="0">
                <a:effectLst/>
              </a:rPr>
              <a:t>и везде.</a:t>
            </a:r>
            <a:endParaRPr lang="ru-RU" sz="2400" dirty="0"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428604"/>
            <a:ext cx="44294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Мир Физики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" name="Picture 2" descr="\\Server\group\Рабочий стол\шн8нк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4214818"/>
            <a:ext cx="1785950" cy="1352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43042" y="357166"/>
            <a:ext cx="51827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Наша команда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48" y="4429132"/>
            <a:ext cx="55721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Тоня любит зажигать,</a:t>
            </a:r>
          </a:p>
          <a:p>
            <a:r>
              <a:rPr lang="ru-RU" sz="2800" b="1" i="1" dirty="0" smtClean="0"/>
              <a:t>Но и физику читать.</a:t>
            </a:r>
          </a:p>
          <a:p>
            <a:r>
              <a:rPr lang="ru-RU" sz="2800" b="1" i="1" dirty="0" smtClean="0"/>
              <a:t>Ты ее во сне разбудишь, </a:t>
            </a:r>
          </a:p>
          <a:p>
            <a:r>
              <a:rPr lang="ru-RU" sz="2800" b="1" i="1" dirty="0" smtClean="0"/>
              <a:t>Скажет формулы на пять!</a:t>
            </a:r>
            <a:endParaRPr lang="ru-RU" sz="2800" b="1" i="1" dirty="0"/>
          </a:p>
        </p:txBody>
      </p:sp>
      <p:pic>
        <p:nvPicPr>
          <p:cNvPr id="1026" name="Picture 2" descr="C:\Documents and Settings\snake\Рабочий стол\приветствие\з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500570"/>
            <a:ext cx="1902896" cy="143351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1714489"/>
            <a:ext cx="58579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Альбинка - просто высший класс,</a:t>
            </a:r>
          </a:p>
          <a:p>
            <a:pPr>
              <a:buNone/>
            </a:pPr>
            <a:r>
              <a:rPr lang="ru-RU" sz="2800" dirty="0" smtClean="0"/>
              <a:t>Она авторитет у нас!</a:t>
            </a:r>
            <a:endParaRPr lang="ru-RU" sz="2800" dirty="0"/>
          </a:p>
        </p:txBody>
      </p:sp>
      <p:pic>
        <p:nvPicPr>
          <p:cNvPr id="2" name="Picture 2" descr="\\Server\group\Рабочий стол\мо 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1214422"/>
            <a:ext cx="1285884" cy="1826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500430" y="4143356"/>
            <a:ext cx="5929322" cy="27146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Серега- </a:t>
            </a:r>
            <a:r>
              <a:rPr lang="ru-RU" sz="3000" i="1" dirty="0" smtClean="0">
                <a:latin typeface="Comic Sans MS" pitchFamily="66" charset="0"/>
              </a:rPr>
              <a:t>чувак</a:t>
            </a:r>
            <a:r>
              <a:rPr kumimoji="0" lang="ru-RU" sz="3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не простой,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Весь такой он заводной,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Любит </a:t>
            </a:r>
            <a:r>
              <a:rPr kumimoji="0" lang="ru-RU" sz="3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3000" i="1" dirty="0" smtClean="0">
                <a:latin typeface="Comic Sans MS" pitchFamily="66" charset="0"/>
              </a:rPr>
              <a:t>Linkin Park </a:t>
            </a:r>
            <a:r>
              <a:rPr lang="ru-RU" sz="3000" i="1" dirty="0" smtClean="0">
                <a:latin typeface="Comic Sans MS" pitchFamily="66" charset="0"/>
              </a:rPr>
              <a:t>по</a:t>
            </a:r>
            <a:r>
              <a:rPr kumimoji="0" lang="ru-RU" sz="3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слушать,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И </a:t>
            </a:r>
            <a:r>
              <a:rPr lang="ru-RU" sz="3000" i="1" dirty="0" smtClean="0">
                <a:latin typeface="Comic Sans MS" pitchFamily="66" charset="0"/>
              </a:rPr>
              <a:t>батончики </a:t>
            </a:r>
            <a:r>
              <a:rPr kumimoji="0" lang="ru-RU" sz="3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покушать.</a:t>
            </a:r>
            <a:endParaRPr kumimoji="0" lang="ru-RU" sz="3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714356"/>
            <a:ext cx="5761037" cy="2727332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Наш учитель -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Тамара</a:t>
            </a:r>
            <a:r>
              <a:rPr kumimoji="0" lang="ru-RU" sz="30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ru-RU" sz="3000" b="1" i="1" dirty="0" smtClean="0">
                <a:latin typeface="Comic Sans MS" pitchFamily="66" charset="0"/>
              </a:rPr>
              <a:t>Ивановна</a:t>
            </a: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Физик просто высший класс,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Если надо, то прикрикнет,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А где надо похвалит нас.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7" name="Picture 4" descr="j04231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571480"/>
            <a:ext cx="1695450" cy="23764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Picture 6" descr="j03983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500570"/>
            <a:ext cx="1854200" cy="132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600201"/>
            <a:ext cx="5543560" cy="15430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Лиля</a:t>
            </a:r>
            <a:r>
              <a:rPr kumimoji="0" lang="en-US" sz="3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3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музыку включает ,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И под </a:t>
            </a:r>
            <a:r>
              <a:rPr kumimoji="0" lang="en-US" sz="3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R`n`B</a:t>
            </a:r>
            <a:r>
              <a:rPr kumimoji="0" lang="ru-RU" sz="3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зажигает.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ru-RU" sz="3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4000504"/>
            <a:ext cx="5929322" cy="240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20624" lvl="0" indent="-384048">
              <a:spcBef>
                <a:spcPct val="20000"/>
              </a:spcBef>
              <a:buClr>
                <a:schemeClr val="accent1"/>
              </a:buClr>
              <a:buSzPct val="80000"/>
              <a:defRPr/>
            </a:pPr>
            <a:r>
              <a:rPr lang="ru-RU" sz="2800" b="1" i="1" dirty="0" smtClean="0">
                <a:latin typeface="Comic Sans MS" pitchFamily="66" charset="0"/>
              </a:rPr>
              <a:t>Наш Максимка просто класс!</a:t>
            </a:r>
          </a:p>
          <a:p>
            <a:pPr marL="420624" lvl="0" indent="-384048">
              <a:spcBef>
                <a:spcPct val="20000"/>
              </a:spcBef>
              <a:buClr>
                <a:schemeClr val="accent1"/>
              </a:buClr>
              <a:buSzPct val="80000"/>
              <a:defRPr/>
            </a:pPr>
            <a:r>
              <a:rPr lang="ru-RU" sz="2800" b="1" i="1" dirty="0" smtClean="0">
                <a:latin typeface="Comic Sans MS" pitchFamily="66" charset="0"/>
              </a:rPr>
              <a:t>Баскетболист – получше нас,</a:t>
            </a:r>
          </a:p>
          <a:p>
            <a:pPr marL="420624" lvl="0" indent="-384048">
              <a:spcBef>
                <a:spcPct val="20000"/>
              </a:spcBef>
              <a:buClr>
                <a:schemeClr val="accent1"/>
              </a:buClr>
              <a:buSzPct val="80000"/>
              <a:defRPr/>
            </a:pPr>
            <a:r>
              <a:rPr lang="ru-RU" sz="2800" b="1" i="1" dirty="0" smtClean="0">
                <a:latin typeface="Comic Sans MS" pitchFamily="66" charset="0"/>
              </a:rPr>
              <a:t>Передаст шикарно пасс,</a:t>
            </a:r>
          </a:p>
          <a:p>
            <a:pPr marL="420624" lvl="0" indent="-384048">
              <a:spcBef>
                <a:spcPct val="20000"/>
              </a:spcBef>
              <a:buClr>
                <a:schemeClr val="accent1"/>
              </a:buClr>
              <a:buSzPct val="80000"/>
              <a:defRPr/>
            </a:pPr>
            <a:r>
              <a:rPr lang="ru-RU" sz="2800" b="1" i="1" dirty="0" smtClean="0">
                <a:latin typeface="Comic Sans MS" pitchFamily="66" charset="0"/>
              </a:rPr>
              <a:t>И в корзину бросит мяч.</a:t>
            </a:r>
          </a:p>
          <a:p>
            <a:pPr marL="420624" lvl="0" indent="-384048">
              <a:spcBef>
                <a:spcPct val="20000"/>
              </a:spcBef>
              <a:buClr>
                <a:schemeClr val="accent1"/>
              </a:buClr>
              <a:buSzPct val="80000"/>
              <a:defRPr/>
            </a:pPr>
            <a:r>
              <a:rPr lang="ru-RU" dirty="0" smtClean="0"/>
              <a:t>                            </a:t>
            </a:r>
            <a:endParaRPr lang="ru-RU" dirty="0"/>
          </a:p>
        </p:txBody>
      </p:sp>
      <p:pic>
        <p:nvPicPr>
          <p:cNvPr id="8" name="Picture 4" descr="j03982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000504"/>
            <a:ext cx="1746250" cy="20050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6" name="Picture 2" descr="\\Server\group\Рабочий стол\приветствие\левое\ор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500174"/>
            <a:ext cx="1618408" cy="1219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7030A0"/>
                </a:solidFill>
              </a:rPr>
              <a:t> а вот и наша команда!!!</a:t>
            </a:r>
            <a:endParaRPr lang="ru-RU" sz="6000" dirty="0">
              <a:solidFill>
                <a:srgbClr val="7030A0"/>
              </a:solidFill>
            </a:endParaRPr>
          </a:p>
        </p:txBody>
      </p:sp>
      <p:pic>
        <p:nvPicPr>
          <p:cNvPr id="2051" name="Picture 3" descr="\\Server\group\Рабочий стол\тпропр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86BF34"/>
              </a:clrFrom>
              <a:clrTo>
                <a:srgbClr val="86BF3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1071546"/>
            <a:ext cx="3371850" cy="5273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" presetClass="exit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«южная» школа г. Перми: наш микрорайон называется Крым. Это сильная школа: в ней работают опытные специалисты, школа занимает призовые в районных олимпиадах по физике и другим дисциплинам. Это классная школа потому,  что  в ней есть </a:t>
            </a:r>
            <a:r>
              <a:rPr lang="ru-RU" dirty="0" smtClean="0">
                <a:solidFill>
                  <a:srgbClr val="C00000"/>
                </a:solidFill>
              </a:rPr>
              <a:t>МЫ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0000"/>
                </a:solidFill>
              </a:rPr>
              <a:t>КОМАНДА «РЕОСТАТЫ»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tx2">
                    <a:lumMod val="75000"/>
                  </a:schemeClr>
                </a:solidFill>
              </a:rPr>
              <a:t>обобщение</a:t>
            </a:r>
            <a:endParaRPr lang="ru-RU" sz="5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поцелуйч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8429652" y="6143644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662" y="5072074"/>
            <a:ext cx="7572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Желаем всем удачи!!!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227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build="p"/>
      <p:bldP spid="3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</TotalTime>
  <Words>269</Words>
  <Application>Microsoft Office PowerPoint</Application>
  <PresentationFormat>Экран (4:3)</PresentationFormat>
  <Paragraphs>40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 а вот и наша команда!!!</vt:lpstr>
      <vt:lpstr>обобщение</vt:lpstr>
    </vt:vector>
  </TitlesOfParts>
  <Company>Perm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viia</dc:creator>
  <cp:lastModifiedBy>tea</cp:lastModifiedBy>
  <cp:revision>38</cp:revision>
  <dcterms:created xsi:type="dcterms:W3CDTF">2008-02-06T08:32:38Z</dcterms:created>
  <dcterms:modified xsi:type="dcterms:W3CDTF">2008-04-10T12:00:40Z</dcterms:modified>
</cp:coreProperties>
</file>