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4" r:id="rId4"/>
    <p:sldId id="260" r:id="rId5"/>
    <p:sldId id="259" r:id="rId6"/>
    <p:sldId id="261" r:id="rId7"/>
    <p:sldId id="262" r:id="rId8"/>
    <p:sldId id="263" r:id="rId9"/>
    <p:sldId id="265" r:id="rId10"/>
    <p:sldId id="257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1643050"/>
            <a:ext cx="7472386" cy="4214842"/>
          </a:xfrm>
        </p:spPr>
        <p:txBody>
          <a:bodyPr>
            <a:normAutofit fontScale="62500" lnSpcReduction="2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buNone/>
            </a:pPr>
            <a:r>
              <a:rPr lang="ru-RU" sz="7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«Долетим мы до самого Солнца…»</a:t>
            </a:r>
          </a:p>
          <a:p>
            <a:pPr>
              <a:buNone/>
            </a:pPr>
            <a:endParaRPr lang="ru-RU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>
              <a:buNone/>
            </a:pPr>
            <a:endParaRPr lang="ru-RU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>
              <a:buNone/>
            </a:pPr>
            <a:endParaRPr lang="ru-RU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>
              <a:buNone/>
            </a:pPr>
            <a:endParaRPr lang="ru-RU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>
              <a:buNone/>
            </a:pPr>
            <a:endParaRPr lang="ru-RU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>
              <a:buNone/>
            </a:pPr>
            <a:endParaRPr lang="ru-RU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>
              <a:buNone/>
            </a:pPr>
            <a:endParaRPr lang="en-US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>
              <a:buNone/>
            </a:pP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Цель работы:</a:t>
            </a:r>
          </a:p>
          <a:p>
            <a:pPr>
              <a:buNone/>
            </a:pP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изучить этапы освоения космического пространства</a:t>
            </a:r>
          </a:p>
          <a:p>
            <a:pPr algn="ctr">
              <a:buNone/>
            </a:pP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Космос</a:t>
            </a: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-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вчера, сегодня, завтра 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00100" y="285728"/>
            <a:ext cx="69294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Номинация 7-9 классы №11</a:t>
            </a:r>
            <a:r>
              <a:rPr lang="en-US" dirty="0" smtClean="0"/>
              <a:t>f</a:t>
            </a:r>
            <a:r>
              <a:rPr lang="ru-RU" dirty="0" smtClean="0"/>
              <a:t>21    МОУ СОШ №13   г. Ярославль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857488" y="928670"/>
            <a:ext cx="6000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Презентация посвящена Году Космонавтики и 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50-летию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полёта Юрия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Гагарина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357686" y="2928934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«Человечество не останется вечно на Земле, но, в погоне за светом и пространством, с начала робко проникнуть за пределы атмосферы, а затем завоюет себе все около земное пространство». Э.К.Циолковский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2" name="Picture 2" descr="E:\Интернет конкурс 2010-2011\Визитные карточки\конкурс 9Б\z_9ae9166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2714620"/>
            <a:ext cx="2714644" cy="203598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«Долетим мы до самого Солнца…»</a:t>
            </a:r>
            <a:b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285860"/>
            <a:ext cx="4357718" cy="2714644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Максимальное сближение космического аппарата с Солнцем уже состоялось.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16 апреля 1976 г. научно-исследовательская автоматическая станция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Гелиос-Б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 (США – ФРГ) приблизилась к Солнцу на расстояние 43,4 млн. км.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857752" y="4500570"/>
            <a:ext cx="4071966" cy="207167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Проект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Solar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Probe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Plus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предполагает строительство нового типа космических аппаратов, которые должны быть одновременно хорошо энерговооруженными и легкими для совершения сложных маневров по пути к Солнцу.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714876" y="1000108"/>
            <a:ext cx="3744102" cy="36933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Полет к Солнцу: миссия выполнима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14282" y="4000504"/>
            <a:ext cx="4572000" cy="20313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Специалисты НАСА приступили к подготовке беспрецедентной экспедиции – полету к Солнцу. Старт намечен уже на ближайшие годы. За это время ученые создадут корабль, материал которого выдержал бы температуру выше 1400 градусов по Цельсию.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14942" y="1428736"/>
            <a:ext cx="2212975" cy="292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ВЫВОД</a:t>
            </a:r>
            <a:endParaRPr lang="ru-RU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     Известный девиз полярных исследователей и первопроходцев: </a:t>
            </a:r>
            <a:r>
              <a:rPr lang="ru-RU" dirty="0" smtClean="0">
                <a:solidFill>
                  <a:srgbClr val="FF0000"/>
                </a:solidFill>
              </a:rPr>
              <a:t>"Бороться и искать, найти и не сдаваться" </a:t>
            </a:r>
            <a:r>
              <a:rPr lang="ru-RU" dirty="0" smtClean="0"/>
              <a:t>целиком и полностью относится  к современной космонавтике и нашей команде.</a:t>
            </a:r>
          </a:p>
          <a:p>
            <a:pPr>
              <a:buNone/>
            </a:pPr>
            <a:r>
              <a:rPr lang="ru-RU" dirty="0" smtClean="0"/>
              <a:t>       Мы очень верим, что планеты Солнечной системы и их спутники станут надежным плацдармом человечества перед прыжком к звездам и расселением сперва по нашей Галактике, а в будущем и по всей Метагалактике.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642918"/>
            <a:ext cx="8229600" cy="714356"/>
          </a:xfrm>
        </p:spPr>
        <p:txBody>
          <a:bodyPr>
            <a:normAutofit fontScale="9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Дорогу в космос открыла наша Родина </a:t>
            </a:r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285860"/>
            <a:ext cx="4829180" cy="290037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en-US" dirty="0" smtClean="0"/>
              <a:t> 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Начало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освоению космоса было положено 4 октября 1957 года запуском первого искусственного спутника Земли (ИСЗ) в Советском Союзе.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071934" y="4000504"/>
            <a:ext cx="4572000" cy="224676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Началом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пилотируемой космонавтики стал полёт советского космонавта Юрия Гагарина 12 апреля 1961 года.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00760" y="1785926"/>
            <a:ext cx="2027237" cy="2027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24" y="4143380"/>
            <a:ext cx="2000264" cy="2119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12 апреля 1961 года – неповторимый день в истории человечества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786058"/>
            <a:ext cx="5472122" cy="161448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857620" y="4572008"/>
            <a:ext cx="4572000" cy="1200329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Счастлив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ли я, отправляясь в космический полет? Конечно, счастлив. Ведь во все времена и эпохи для людей было высшим счастьем участвовать в новых открытиях.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643306" y="1643050"/>
            <a:ext cx="4572000" cy="2585323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12 апреля 1961г. – день, навсегда вошедший в историю человечества. Весенним утром ракета-носитель вывела на орбиту первый в истории космический корабль «Восток» с первым космонавтом Земли – с гражданином нашей страны Юрием Алексеевичем Гагариным. За 1 час 48 минут Юрий Гагарин облетел земной шар и благополучно приземлился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1252290"/>
            <a:ext cx="1785950" cy="2442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4357694"/>
            <a:ext cx="2643206" cy="18502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Они были ПЕРВЫЕ!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43042" y="1071546"/>
            <a:ext cx="5875583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ЦИОЛКОВСКИЙ Константин Эдуардович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Ученый, наметивший путь выхода человечества в космос.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428992" y="1714488"/>
            <a:ext cx="4572000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КОРОЛЕВ Сергей Павлович - конструктор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Баллистических ракет, искусственных спутников Земли, первых космических кораблей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643042" y="3429000"/>
            <a:ext cx="3117841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ГАГАРИН Юрий Алексеевич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857852" y="2857496"/>
            <a:ext cx="3071866" cy="121444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ТЕРЕШКОВА Валентина Владимировна –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первая в мире женщина летчик-космонавт.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714480" y="4286256"/>
            <a:ext cx="4572000" cy="9233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ЛЕОНОВ Алексей Архипович –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первый летчик – космонавт, вышедший в открытый космос.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572000" y="5429264"/>
            <a:ext cx="4572000" cy="92333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САВИЦКАЯ Светлана Евгеньевна –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первая из женщин совершила выход в открытый космос.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8020" y="785794"/>
            <a:ext cx="1165002" cy="1290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00232" y="1714488"/>
            <a:ext cx="971550" cy="122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58" y="2928934"/>
            <a:ext cx="1304925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43438" y="3065508"/>
            <a:ext cx="1042988" cy="1135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643702" y="4143380"/>
            <a:ext cx="97155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57158" y="4357694"/>
            <a:ext cx="1285884" cy="14623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Освоение дальнего космоса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4643446"/>
            <a:ext cx="3857652" cy="164307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  Американский астронавт Нил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Армстронг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сделал первый шаг по поверхности естественного спутника Земли со словами: — "Это маленький шаг для одного человека, но огромный скачок для всего человечества".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1214422"/>
            <a:ext cx="8143900" cy="646331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Выдающееся свершение в области космонавтики — высадка человека на Луну 21 июля 1969 года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286248" y="2285992"/>
            <a:ext cx="4572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Станет ли Луна базой землян? На этот счет существуют разные мнения. Одни ученые говорят, что овчинка не стоит выделки, и вместо того чтобы тратить силы на освоение Луны, лучше сразу замахнуться на строительство марсианских поселений, которые ближе к далеким мирам. Тем более что, судя по образцам грунта, для жизни на Луне нет никаких условий, а отсутствие атмосферы делает ее слишком уязвимой для астероидов и радиации. Другие же считают, что Луна, как самая близкая к нам планета, -- отличное место для первого шага в колонизации космоса.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2143116"/>
            <a:ext cx="2286016" cy="2314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Международная космическая станция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571612"/>
            <a:ext cx="5543560" cy="4757758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/>
              <a:t>    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Одной из основных целей при создании МКС являлась возможность проведения на станции экспериментов, требующих наличия уникальных условий космического полёта: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микрогравитации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вакуума, космических излучений, не ослабленных земной атмосферой. Главные области исследований включают в себя биологию (в том числе биомедицинские исследования и биотехнологию), физику (включая физику жидкостей, материаловедение и квантовую физику), астрономию, космологию и метеорологию. Исследования проводятся с помощью научного оборудования в основном расположенного в специализированных научных модулях-лабораториях, часть оборудования для экспериментов, требующих вакуума, закреплена снаружи станции, вне её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гермообъёма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8" y="2357430"/>
            <a:ext cx="3127097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Космический туризм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1357298"/>
            <a:ext cx="7686700" cy="1757362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В минувшем тысячелетии мечтать о космических авантюрах для всех и каждого могли лишь дерзкие романтики, писатели и продюсеры фантастических фильмов. А как же иначе – технических решений для воплощения в жизнь подобных идей и в помине еще не было, а если бы и были, то массовостью такие путешествия похвастаться уж точно не смогли бы.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857620" y="3714752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Деннис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Тито — первый космический турист, оплативший свой полёт в космос в 2001 году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71538" y="5072074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SpaceShipOne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— первый разработанный на частные средства реактивный самолёт, преодолевший условную границу с космосом на высоте 100 км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3000372"/>
            <a:ext cx="2286016" cy="177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00760" y="4572008"/>
            <a:ext cx="2185244" cy="16525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1143000"/>
          </a:xfrm>
        </p:spPr>
        <p:txBody>
          <a:bodyPr>
            <a:normAutofit fontScale="90000"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ru-RU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Отели будущего: ночлег в космосе</a:t>
            </a:r>
            <a:br>
              <a:rPr lang="ru-RU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</a:br>
            <a:endParaRPr lang="ru-RU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428736"/>
            <a:ext cx="7472386" cy="111442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Предположим, что однажды космическим туристам захочется задержаться в космосе на денек-другой или провести там весь свой отпуск. Для этого им придется зарезервировать место в настоящем космическом отеле.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14282" y="4429132"/>
            <a:ext cx="4214842" cy="203132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Одна из программ, предусматривает полет на высоту более 112 км, где туристам будет предоставлена возможность «поплавать» в условиях невесомости в течение 15 минут. Стоимость путевки – 100 тысяч долларов.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572000" y="4572008"/>
            <a:ext cx="4572000" cy="175432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Совсем скоро стать космонавтом сможет каждый. Кто знает, может именно наша команда, через десяток-другой лет сможем бороздить галактики, как это делают любимые герои фантастических фильмов. Было бы здорово.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2571744"/>
            <a:ext cx="2714644" cy="1817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86380" y="2571744"/>
            <a:ext cx="2643206" cy="178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На просторах Вселенной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43050"/>
            <a:ext cx="4757742" cy="4900634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  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Колонизация Марса может сыграть большую роль в спасении человечества в случае какой-нибудь глобальной катастрофы на Земле, например столкновения с астероидом. Несмотря на то, что вероятность такой катастрофы невелика, необходимо об этом думать, так как последствия глобальной катастрофы могут быть фатальны для человеческой цивилизации. Из-за большой длительности процесса колонизации других планет лучше начинать её как можно раньше и с Марса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643570" y="4500570"/>
            <a:ext cx="3143272" cy="207170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Перелет с орбиты Земли на орбиту Марса займет 2-2,5 года. Корабль, в котором все это время должен жить и работать экипаж, имеет массу 500 тонн, и топлива ему требуется сотни тонн.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572000" y="1071546"/>
            <a:ext cx="4572000" cy="120032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Начался эксперимент "Марс-500", 6 добровольцев проведут около 500 дней в замкнутом комплексе, имитирующем жизнь на космическом корабле.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28596" y="1000108"/>
            <a:ext cx="3489801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Путешествие на Марс начинается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86446" y="2500306"/>
            <a:ext cx="2571768" cy="17037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1051</Words>
  <Application>Microsoft Office PowerPoint</Application>
  <PresentationFormat>Экран (4:3)</PresentationFormat>
  <Paragraphs>62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Слайд 1</vt:lpstr>
      <vt:lpstr>Дорогу в космос открыла наша Родина  </vt:lpstr>
      <vt:lpstr>12 апреля 1961 года – неповторимый день в истории человечества </vt:lpstr>
      <vt:lpstr>Они были ПЕРВЫЕ!</vt:lpstr>
      <vt:lpstr>Освоение дальнего космоса</vt:lpstr>
      <vt:lpstr>Международная космическая станция</vt:lpstr>
      <vt:lpstr>Космический туризм</vt:lpstr>
      <vt:lpstr>Отели будущего: ночлег в космосе </vt:lpstr>
      <vt:lpstr>На просторах Вселенной</vt:lpstr>
      <vt:lpstr>«Долетим мы до самого Солнца…» </vt:lpstr>
      <vt:lpstr>ВЫВОД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23</cp:revision>
  <dcterms:modified xsi:type="dcterms:W3CDTF">2011-04-02T16:21:18Z</dcterms:modified>
</cp:coreProperties>
</file>