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59" r:id="rId6"/>
    <p:sldId id="261" r:id="rId7"/>
    <p:sldId id="262" r:id="rId8"/>
    <p:sldId id="263" r:id="rId9"/>
    <p:sldId id="265" r:id="rId10"/>
    <p:sldId id="25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7472386" cy="4214842"/>
          </a:xfrm>
        </p:spPr>
        <p:txBody>
          <a:bodyPr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«Долетим мы до самого Солнца…»</a:t>
            </a: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работы: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изучить этапы освоения космического пространства</a:t>
            </a:r>
          </a:p>
          <a:p>
            <a:pPr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Космос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вчера, сегодня, завтра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85728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Номинация 7-9 классы №11</a:t>
            </a:r>
            <a:r>
              <a:rPr lang="en-US" dirty="0" smtClean="0"/>
              <a:t>f</a:t>
            </a:r>
            <a:r>
              <a:rPr lang="ru-RU" dirty="0" smtClean="0"/>
              <a:t>21    МОУ СОШ №13   г. Ярославль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928670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посвящена Году Космонавтики и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50-летию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полёта Юрия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Гагарина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292893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«Человечество не останется вечно на Земле, но, в погоне за светом и пространством, с начала робко проникнуть за пределы атмосферы, а затем завоюет себе все около земное пространство». Э.К.Циолковский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E:\Интернет конкурс 2010-2011\Визитные карточки\конкурс 9Б\z_9ae91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14620"/>
            <a:ext cx="2714644" cy="2035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«Долетим мы до самого Солнца…»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4357718" cy="27146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Максимальное сближение космического аппарата с Солнцем уже состоялось.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16 апреля 1976 г. научно-исследовательская автоматическая станция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Гелиос-Б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(США – ФРГ) приблизилась к Солнцу на расстояние 43,4 млн. км.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4500570"/>
            <a:ext cx="4071966" cy="20716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Plus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предполагает строительство нового типа космических аппаратов, которые должны быть одновременно хорошо энерговооруженными и легкими для совершения сложных маневров по пути к Солнцу.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000108"/>
            <a:ext cx="374410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Полет к Солнцу: миссия выполнима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000504"/>
            <a:ext cx="45720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Специалисты НАСА приступили к подготовке беспрецедентной экспедиции – полету к Солнцу. Старт намечен уже на ближайшие годы. За это время ученые создадут корабль, материал которого выдержал бы температуру выше 1400 градусов по Цельсию.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428736"/>
            <a:ext cx="2212975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ВЫВОД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Известный девиз полярных исследователей и первопроходцев: </a:t>
            </a:r>
            <a:r>
              <a:rPr lang="ru-RU" dirty="0" smtClean="0">
                <a:solidFill>
                  <a:srgbClr val="FF0000"/>
                </a:solidFill>
              </a:rPr>
              <a:t>"Бороться и искать, найти и не сдаваться" </a:t>
            </a:r>
            <a:r>
              <a:rPr lang="ru-RU" dirty="0" smtClean="0"/>
              <a:t>целиком и полностью относится  к современной космонавтике и нашей команде.</a:t>
            </a:r>
          </a:p>
          <a:p>
            <a:pPr>
              <a:buNone/>
            </a:pPr>
            <a:r>
              <a:rPr lang="ru-RU" dirty="0" smtClean="0"/>
              <a:t>       Мы очень верим, что планеты Солнечной системы и их спутники станут надежным плацдармом человечества перед прыжком к звездам и расселением сперва по нашей Галактике, а в будущем и по всей Метагалактике.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71435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Дорогу в космос открыла наша Родина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4829180" cy="29003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освоению космоса было положено 4 октября 1957 года запуском первого искусственного спутника Земли (ИСЗ) в Советском Союзе.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000504"/>
            <a:ext cx="45720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пилотируемой космонавтики стал полёт советского космонавта Юрия Гагарина 12 апреля 1961 года.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785926"/>
            <a:ext cx="2027237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143380"/>
            <a:ext cx="2000264" cy="211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 апреля 1961 года – неповторимый день в истории человечества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86058"/>
            <a:ext cx="5472122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4572008"/>
            <a:ext cx="45720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Счастлив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я, отправляясь в космический полет? Конечно, счастлив. Ведь во все времена и эпохи для людей было высшим счастьем участвовать в новых открытиях.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1643050"/>
            <a:ext cx="4572000" cy="2585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апреля 1961г. – день, навсегда вошедший в историю человечества. Весенним утром ракета-носитель вывела на орбиту первый в истории космический корабль «Восток» с первым космонавтом Земли – с гражданином нашей страны Юрием Алексеевичем Гагариным. За 1 час 48 минут Юрий Гагарин облетел земной шар и благополучно приземлился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52290"/>
            <a:ext cx="1785950" cy="2442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357694"/>
            <a:ext cx="2643206" cy="185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Они были ПЕРВЫЕ!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071546"/>
            <a:ext cx="587558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ЦИОЛКОВСКИЙ Константин Эдуардович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Ученый, наметивший путь выхода человечества в космос.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714488"/>
            <a:ext cx="4572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КОРОЛЕВ Сергей Павлович - конструктор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Баллистических ракет, искусственных спутников Земли, первых космических кораблей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3429000"/>
            <a:ext cx="311784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ГАГАРИН Юрий Алексеевич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52" y="2857496"/>
            <a:ext cx="3071866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ТЕРЕШКОВА Валентина Владимировна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в мире женщина летчик-космонавт.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4286256"/>
            <a:ext cx="4572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ЛЕОНОВ Алексей Архипович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летчик – космонавт, вышедший в открытый космос.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429264"/>
            <a:ext cx="4572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САВИЦКАЯ Светлана Евгеньевна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из женщин совершила выход в открытый космос.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20" y="785794"/>
            <a:ext cx="1165002" cy="129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714488"/>
            <a:ext cx="9715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928934"/>
            <a:ext cx="13049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065508"/>
            <a:ext cx="1042988" cy="11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143380"/>
            <a:ext cx="971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4357694"/>
            <a:ext cx="1285884" cy="146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Освоение дальнего космоса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643446"/>
            <a:ext cx="3857652" cy="16430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Американский астронавт Нил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Армстронг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сделал первый шаг по поверхности естественного спутника Земли со словами: — "Это маленький шаг для одного человека, но огромный скачок для всего человечества".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81439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Выдающееся свершение в области космонавтики — высадка человека на Луну 21 июля 1969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228599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Станет ли Луна базой землян? На этот счет существуют разные мнения. Одни ученые говорят, что овчинка не стоит выделки, и вместо того чтобы тратить силы на освоение Луны, лучше сразу замахнуться на строительство марсианских поселений, которые ближе к далеким мирам. Тем более что, судя по образцам грунта, для жизни на Луне нет никаких условий, а отсутствие атмосферы делает ее слишком уязвимой для астероидов и радиации. Другие же считают, что Луна, как самая близкая к нам планета, -- отличное место для первого шага в колонизации космоса.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2286016" cy="231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космическая станция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5543560" cy="47577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Одной из основных целей при создании МКС являлась возможность проведения на станции экспериментов, требующих наличия уникальных условий космического полёта: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микрогравитации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вакуума, космических излучений, не ослабленных земной атмосферой. Главные области исследований включают в себя биологию (в том числе биомедицинские исследования и биотехнологию), физику (включая физику жидкостей, материаловедение и квантовую физику), астрономию, космологию и метеорологию. Исследования проводятся с помощью научного оборудования в основном расположенного в специализированных научных модулях-лабораториях, часть оборудования для экспериментов, требующих вакуума, закреплена снаружи станции, вне её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гермообъёма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357430"/>
            <a:ext cx="312709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Космический туризм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686700" cy="17573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 минувшем тысячелетии мечтать о космических авантюрах для всех и каждого могли лишь дерзкие романтики, писатели и продюсеры фантастических фильмов. А как же иначе – технических решений для воплощения в жизнь подобных идей и в помине еще не было, а если бы и были, то массовостью такие путешествия похвастаться уж точно не смогли бы.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714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Деннис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Тито — первый космический турист, оплативший свой полёт в космос в 2001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0720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SpaceShipOne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первый разработанный на частные средства реактивный самолёт, преодолевший условную границу с космосом на высоте 100 км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000372"/>
            <a:ext cx="2286016" cy="17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572008"/>
            <a:ext cx="2185244" cy="165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Отели будущего: ночлег в космосе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472386" cy="11144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Предположим, что однажды космическим туристам захочется задержаться в космосе на денек-другой или провести там весь свой отпуск. Для этого им придется зарезервировать место в настоящем космическом отеле.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429132"/>
            <a:ext cx="4214842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из программ, предусматривает полет на высоту более 112 км, где туристам будет предоставлена возможность «поплавать» в условиях невесомости в течение 15 минут. Стоимость путевки – 100 тысяч долларов.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572008"/>
            <a:ext cx="4572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Совсем скоро стать космонавтом сможет каждый. Кто знает, может именно наша команда, через десяток-другой лет сможем бороздить галактики, как это делают любимые герои фантастических фильмов. Было бы здорово.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71744"/>
            <a:ext cx="2714644" cy="181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571744"/>
            <a:ext cx="2643206" cy="178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просторах Вселенной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4757742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Колонизация Марса может сыграть большую роль в спасении человечества в случае какой-нибудь глобальной катастрофы на Земле, например столкновения с астероидом. Несмотря на то, что вероятность такой катастрофы невелика, необходимо об этом думать, так как последствия глобальной катастрофы могут быть фатальны для человеческой цивилизации. Из-за большой длительности процесса колонизации других планет лучше начинать её как можно раньше и с Марса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4500570"/>
            <a:ext cx="3143272" cy="20717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Перелет с орбиты Земли на орбиту Марса займет 2-2,5 года. Корабль, в котором все это время должен жить и работать экипаж, имеет массу 500 тонн, и топлива ему требуется сотни тонн.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071546"/>
            <a:ext cx="45720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Начался эксперимент "Марс-500", 6 добровольцев проведут около 500 дней в замкнутом комплексе, имитирующем жизнь на космическом корабле.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00108"/>
            <a:ext cx="348980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Путешествие на Марс начинается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500306"/>
            <a:ext cx="2571768" cy="170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1051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Дорогу в космос открыла наша Родина  </vt:lpstr>
      <vt:lpstr>12 апреля 1961 года – неповторимый день в истории человечества </vt:lpstr>
      <vt:lpstr>Они были ПЕРВЫЕ!</vt:lpstr>
      <vt:lpstr>Освоение дальнего космоса</vt:lpstr>
      <vt:lpstr>Международная космическая станция</vt:lpstr>
      <vt:lpstr>Космический туризм</vt:lpstr>
      <vt:lpstr>Отели будущего: ночлег в космосе </vt:lpstr>
      <vt:lpstr>На просторах Вселенной</vt:lpstr>
      <vt:lpstr>«Долетим мы до самого Солнца…» 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</cp:revision>
  <dcterms:modified xsi:type="dcterms:W3CDTF">2011-04-02T16:21:18Z</dcterms:modified>
</cp:coreProperties>
</file>